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1"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Lst>
  <p:sldSz cy="5143500" cx="9144000"/>
  <p:notesSz cx="6858000" cy="9144000"/>
  <p:embeddedFontLst>
    <p:embeddedFont>
      <p:font typeface="Nunito"/>
      <p:regular r:id="rId35"/>
      <p:bold r:id="rId36"/>
      <p:italic r:id="rId37"/>
      <p:boldItalic r:id="rId38"/>
    </p:embeddedFont>
    <p:embeddedFont>
      <p:font typeface="Bebas Neue"/>
      <p:regular r:id="rId39"/>
    </p:embeddedFont>
    <p:embeddedFont>
      <p:font typeface="Questrial"/>
      <p:regular r:id="rId4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Questrial-regular.fntdata"/><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11" Type="http://schemas.openxmlformats.org/officeDocument/2006/relationships/slide" Target="slides/slide7.xml"/><Relationship Id="rId33" Type="http://schemas.openxmlformats.org/officeDocument/2006/relationships/slide" Target="slides/slide29.xml"/><Relationship Id="rId10" Type="http://schemas.openxmlformats.org/officeDocument/2006/relationships/slide" Target="slides/slide6.xml"/><Relationship Id="rId32" Type="http://schemas.openxmlformats.org/officeDocument/2006/relationships/slide" Target="slides/slide28.xml"/><Relationship Id="rId13" Type="http://schemas.openxmlformats.org/officeDocument/2006/relationships/slide" Target="slides/slide9.xml"/><Relationship Id="rId35" Type="http://schemas.openxmlformats.org/officeDocument/2006/relationships/font" Target="fonts/Nunito-regular.fntdata"/><Relationship Id="rId12" Type="http://schemas.openxmlformats.org/officeDocument/2006/relationships/slide" Target="slides/slide8.xml"/><Relationship Id="rId34" Type="http://schemas.openxmlformats.org/officeDocument/2006/relationships/slide" Target="slides/slide30.xml"/><Relationship Id="rId15" Type="http://schemas.openxmlformats.org/officeDocument/2006/relationships/slide" Target="slides/slide11.xml"/><Relationship Id="rId37" Type="http://schemas.openxmlformats.org/officeDocument/2006/relationships/font" Target="fonts/Nunito-italic.fntdata"/><Relationship Id="rId14" Type="http://schemas.openxmlformats.org/officeDocument/2006/relationships/slide" Target="slides/slide10.xml"/><Relationship Id="rId36" Type="http://schemas.openxmlformats.org/officeDocument/2006/relationships/font" Target="fonts/Nunito-bold.fntdata"/><Relationship Id="rId17" Type="http://schemas.openxmlformats.org/officeDocument/2006/relationships/slide" Target="slides/slide13.xml"/><Relationship Id="rId39" Type="http://schemas.openxmlformats.org/officeDocument/2006/relationships/font" Target="fonts/BebasNeue-regular.fntdata"/><Relationship Id="rId16" Type="http://schemas.openxmlformats.org/officeDocument/2006/relationships/slide" Target="slides/slide12.xml"/><Relationship Id="rId38" Type="http://schemas.openxmlformats.org/officeDocument/2006/relationships/font" Target="fonts/Nunito-boldItalic.fntdata"/><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ed3401ed36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ed3401ed36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Hi all! </a:t>
            </a:r>
            <a:endParaRPr/>
          </a:p>
          <a:p>
            <a:pPr indent="0" lvl="0" marL="0" rtl="0" algn="l">
              <a:spcBef>
                <a:spcPts val="0"/>
              </a:spcBef>
              <a:spcAft>
                <a:spcPts val="0"/>
              </a:spcAft>
              <a:buNone/>
            </a:pPr>
            <a:r>
              <a:rPr lang="es"/>
              <a:t>My colleague Sacham and I are very happy to be here with you, and to have the opportunity to talk to you about what we do. </a:t>
            </a:r>
            <a:endParaRPr/>
          </a:p>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261869b6ef9_0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261869b6ef9_0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050">
                <a:solidFill>
                  <a:srgbClr val="3C4043"/>
                </a:solidFill>
              </a:rPr>
              <a:t>Cleaning was quite </a:t>
            </a:r>
            <a:r>
              <a:rPr lang="es" sz="1050">
                <a:solidFill>
                  <a:srgbClr val="3C4043"/>
                </a:solidFill>
              </a:rPr>
              <a:t>extensive</a:t>
            </a:r>
            <a:r>
              <a:rPr lang="es" sz="1050">
                <a:solidFill>
                  <a:srgbClr val="3C4043"/>
                </a:solidFill>
              </a:rPr>
              <a:t> given the </a:t>
            </a:r>
            <a:r>
              <a:rPr lang="es" sz="1050">
                <a:solidFill>
                  <a:srgbClr val="3C4043"/>
                </a:solidFill>
              </a:rPr>
              <a:t>dimensions</a:t>
            </a:r>
            <a:r>
              <a:rPr lang="es" sz="1050">
                <a:solidFill>
                  <a:srgbClr val="3C4043"/>
                </a:solidFill>
              </a:rPr>
              <a:t> of the dataset.</a:t>
            </a:r>
            <a:endParaRPr i="1"/>
          </a:p>
          <a:p>
            <a:pPr indent="0" lvl="0" marL="0" rtl="0" algn="l">
              <a:spcBef>
                <a:spcPts val="0"/>
              </a:spcBef>
              <a:spcAft>
                <a:spcPts val="0"/>
              </a:spcAft>
              <a:buNone/>
            </a:pPr>
            <a:r>
              <a:t/>
            </a:r>
            <a:endParaRPr i="1"/>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261869b6ef9_0_3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261869b6ef9_0_3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050">
                <a:solidFill>
                  <a:srgbClr val="3C4043"/>
                </a:solidFill>
              </a:rPr>
              <a:t>Cleaning was quite extensive given the dimensions of the dataset.</a:t>
            </a:r>
            <a:endParaRPr i="1"/>
          </a:p>
          <a:p>
            <a:pPr indent="0" lvl="0" marL="0" rtl="0" algn="l">
              <a:spcBef>
                <a:spcPts val="0"/>
              </a:spcBef>
              <a:spcAft>
                <a:spcPts val="0"/>
              </a:spcAft>
              <a:buNone/>
            </a:pPr>
            <a:r>
              <a:t/>
            </a:r>
            <a:endParaRPr i="1"/>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261869b6ef9_0_1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261869b6ef9_0_1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s"/>
              <a:t>But after the cleaning, we could merge:</a:t>
            </a:r>
            <a:endParaRPr i="1"/>
          </a:p>
          <a:p>
            <a:pPr indent="0" lvl="0" marL="0" rtl="0" algn="l">
              <a:spcBef>
                <a:spcPts val="1200"/>
              </a:spcBef>
              <a:spcAft>
                <a:spcPts val="0"/>
              </a:spcAft>
              <a:buNone/>
            </a:pPr>
            <a:r>
              <a:t/>
            </a:r>
            <a:endParaRPr i="1"/>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261869b6ef9_0_2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261869b6ef9_0_2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s"/>
              <a:t>Having the country column in common, making some adjustments, we merged the exchange rates, to be able to convert all local prices in </a:t>
            </a:r>
            <a:r>
              <a:rPr lang="es"/>
              <a:t>dollars</a:t>
            </a:r>
            <a:r>
              <a:rPr lang="es"/>
              <a:t> for comparison pourposes.</a:t>
            </a:r>
            <a:endParaRPr i="1"/>
          </a:p>
          <a:p>
            <a:pPr indent="0" lvl="0" marL="0" rtl="0" algn="l">
              <a:spcBef>
                <a:spcPts val="1200"/>
              </a:spcBef>
              <a:spcAft>
                <a:spcPts val="0"/>
              </a:spcAft>
              <a:buNone/>
            </a:pPr>
            <a:r>
              <a:t/>
            </a:r>
            <a:endParaRPr i="1"/>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261869b6ef9_0_2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261869b6ef9_0_2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rPr lang="es" sz="1050">
                <a:solidFill>
                  <a:srgbClr val="3C4043"/>
                </a:solidFill>
              </a:rPr>
              <a:t>Then we could a</a:t>
            </a:r>
            <a:r>
              <a:rPr lang="es" sz="1050">
                <a:solidFill>
                  <a:srgbClr val="3C4043"/>
                </a:solidFill>
              </a:rPr>
              <a:t>nalyse/ first plots.</a:t>
            </a:r>
            <a:endParaRPr i="1"/>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261869b6ef9_0_2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261869b6ef9_0_2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s"/>
              <a:t>But some more cleaning got on the way…</a:t>
            </a:r>
            <a:endParaRPr/>
          </a:p>
          <a:p>
            <a:pPr indent="0" lvl="0" marL="0" rtl="0" algn="l">
              <a:lnSpc>
                <a:spcPct val="115000"/>
              </a:lnSpc>
              <a:spcBef>
                <a:spcPts val="1200"/>
              </a:spcBef>
              <a:spcAft>
                <a:spcPts val="0"/>
              </a:spcAft>
              <a:buNone/>
            </a:pPr>
            <a:r>
              <a:rPr lang="es"/>
              <a:t>But that is the beauty of datacleaning, right?</a:t>
            </a:r>
            <a:endParaRPr/>
          </a:p>
          <a:p>
            <a:pPr indent="0" lvl="0" marL="0" rtl="0" algn="l">
              <a:spcBef>
                <a:spcPts val="1200"/>
              </a:spcBef>
              <a:spcAft>
                <a:spcPts val="0"/>
              </a:spcAft>
              <a:buNone/>
            </a:pPr>
            <a:r>
              <a:t/>
            </a:r>
            <a:endParaRPr i="1"/>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261869b6ef9_0_3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261869b6ef9_0_3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s"/>
              <a:t>Finally</a:t>
            </a:r>
            <a:r>
              <a:rPr lang="es"/>
              <a:t> we could jump to final visuals and insights. </a:t>
            </a:r>
            <a:endParaRPr i="1"/>
          </a:p>
          <a:p>
            <a:pPr indent="0" lvl="0" marL="0" rtl="0" algn="l">
              <a:spcBef>
                <a:spcPts val="1200"/>
              </a:spcBef>
              <a:spcAft>
                <a:spcPts val="0"/>
              </a:spcAft>
              <a:buNone/>
            </a:pPr>
            <a:r>
              <a:t/>
            </a:r>
            <a:endParaRPr i="1"/>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261869b6ef9_0_4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261869b6ef9_0_4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261869b6ef9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261869b6ef9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We found challenges along the way.</a:t>
            </a:r>
            <a:endParaRPr/>
          </a:p>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29bfd79f7b8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29bfd79f7b8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We found challenges along the way.</a:t>
            </a:r>
            <a:endParaRPr/>
          </a:p>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261869b6ef9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261869b6ef9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Let us start with a simple question: do you donate or have you ever donated to any stakeholder taking action against any of our long list world problems?</a:t>
            </a:r>
            <a:endParaRPr/>
          </a:p>
          <a:p>
            <a:pPr indent="0" lvl="0" marL="0" rtl="0" algn="l">
              <a:spcBef>
                <a:spcPts val="0"/>
              </a:spcBef>
              <a:spcAft>
                <a:spcPts val="0"/>
              </a:spcAft>
              <a:buNone/>
            </a:pPr>
            <a:r>
              <a:rPr lang="es"/>
              <a:t>[</a:t>
            </a:r>
            <a:r>
              <a:rPr b="1" lang="es"/>
              <a:t>Silence</a:t>
            </a:r>
            <a:r>
              <a:rPr b="1" lang="es"/>
              <a:t>.]</a:t>
            </a:r>
            <a:endParaRPr b="1"/>
          </a:p>
          <a:p>
            <a:pPr indent="0" lvl="0" marL="0" rtl="0" algn="l">
              <a:spcBef>
                <a:spcPts val="0"/>
              </a:spcBef>
              <a:spcAft>
                <a:spcPts val="0"/>
              </a:spcAft>
              <a:buNone/>
            </a:pPr>
            <a:r>
              <a:rPr lang="es"/>
              <a:t>Any hands up?</a:t>
            </a:r>
            <a:endParaRPr/>
          </a:p>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261869b6ef9_0_4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261869b6ef9_0_4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How we make it possible?</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261869b6ef9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261869b6ef9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t>We found that m</a:t>
            </a:r>
            <a:r>
              <a:rPr lang="es"/>
              <a:t>ost of the purchases in the data set are under the value of one USD.</a:t>
            </a:r>
            <a:endParaRPr/>
          </a:p>
          <a:p>
            <a:pPr indent="0" lvl="0" marL="0" rtl="0" algn="l">
              <a:spcBef>
                <a:spcPts val="0"/>
              </a:spcBef>
              <a:spcAft>
                <a:spcPts val="0"/>
              </a:spcAft>
              <a:buNone/>
            </a:pPr>
            <a:r>
              <a:rPr lang="es"/>
              <a:t>A large number of them were the purchase of starchy foods like bread, rice and potatoes.</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g29bfd79f7b8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2" name="Google Shape;392;g29bfd79f7b8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Food price fluctuations can point to instability and food insecurity.</a:t>
            </a:r>
            <a:endParaRPr/>
          </a:p>
          <a:p>
            <a:pPr indent="0" lvl="0" marL="0" rtl="0" algn="l">
              <a:spcBef>
                <a:spcPts val="0"/>
              </a:spcBef>
              <a:spcAft>
                <a:spcPts val="0"/>
              </a:spcAft>
              <a:buNone/>
            </a:pPr>
            <a:r>
              <a:rPr lang="es"/>
              <a:t>Both dairy and the basic </a:t>
            </a:r>
            <a:r>
              <a:rPr lang="es"/>
              <a:t>starchy</a:t>
            </a:r>
            <a:r>
              <a:rPr lang="es"/>
              <a:t> foods prices have an upward </a:t>
            </a:r>
            <a:r>
              <a:rPr lang="es"/>
              <a:t>trend.</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261869b6ef9_0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261869b6ef9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400">
                <a:solidFill>
                  <a:srgbClr val="3F4252"/>
                </a:solidFill>
                <a:latin typeface="Nunito"/>
                <a:ea typeface="Nunito"/>
                <a:cs typeface="Nunito"/>
                <a:sym typeface="Nunito"/>
              </a:rPr>
              <a:t>Food prices generally follow GDP growth, mismatch the population can be a sign of financial troubles and even hunger.</a:t>
            </a:r>
            <a:endParaRPr sz="1400">
              <a:solidFill>
                <a:srgbClr val="3F4252"/>
              </a:solidFill>
              <a:latin typeface="Nunito"/>
              <a:ea typeface="Nunito"/>
              <a:cs typeface="Nunito"/>
              <a:sym typeface="Nunito"/>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g261869b6ef9_0_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9" name="Google Shape;409;g261869b6ef9_0_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We </a:t>
            </a:r>
            <a:r>
              <a:rPr lang="es"/>
              <a:t>compared data from the World Bank about the net national income to see if food prices follow GDP growth</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g261869b6ef9_0_3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9" name="Google Shape;419;g261869b6ef9_0_3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Here we can see how in most regions the most expensive food products are protein (mostly beans, chickpeas and derivatives) together with fat. </a:t>
            </a:r>
            <a:endParaRPr/>
          </a:p>
          <a:p>
            <a:pPr indent="0" lvl="0" marL="0" rtl="0" algn="l">
              <a:spcBef>
                <a:spcPts val="0"/>
              </a:spcBef>
              <a:spcAft>
                <a:spcPts val="0"/>
              </a:spcAft>
              <a:buNone/>
            </a:pPr>
            <a:r>
              <a:rPr lang="es"/>
              <a:t>These are essential for a healthy and complete diet, since ¼ of each of the three recommended intakes a day must contain protein of quality.</a:t>
            </a:r>
            <a:endParaRPr/>
          </a:p>
          <a:p>
            <a:pPr indent="0" lvl="0" marL="0" rtl="0" algn="l">
              <a:spcBef>
                <a:spcPts val="0"/>
              </a:spcBef>
              <a:spcAft>
                <a:spcPts val="0"/>
              </a:spcAft>
              <a:buNone/>
            </a:pPr>
            <a:r>
              <a:rPr lang="es"/>
              <a:t>Same applied to fat products: good quality fats like avocado, peanuts or non-refined oils are essential for a balanced diet.</a:t>
            </a:r>
            <a:endParaRPr/>
          </a:p>
          <a:p>
            <a:pPr indent="0" lvl="0" marL="0" rtl="0" algn="l">
              <a:spcBef>
                <a:spcPts val="0"/>
              </a:spcBef>
              <a:spcAft>
                <a:spcPts val="0"/>
              </a:spcAft>
              <a:buNone/>
            </a:pPr>
            <a:r>
              <a:rPr lang="es"/>
              <a:t>It is understood that lower income </a:t>
            </a:r>
            <a:r>
              <a:rPr lang="es"/>
              <a:t>individuals</a:t>
            </a:r>
            <a:r>
              <a:rPr lang="es"/>
              <a:t> lack those nutrients greatly, and compensate with diets filled with starchy foods and vegetables. </a:t>
            </a:r>
            <a:endParaRPr/>
          </a:p>
          <a:p>
            <a:pPr indent="0" lvl="0" marL="0" rtl="0" algn="l">
              <a:spcBef>
                <a:spcPts val="0"/>
              </a:spcBef>
              <a:spcAft>
                <a:spcPts val="0"/>
              </a:spcAft>
              <a:buNone/>
            </a:pPr>
            <a:r>
              <a:rPr lang="es"/>
              <a:t>Public</a:t>
            </a:r>
            <a:r>
              <a:rPr lang="es"/>
              <a:t> authorities are recommended to focus their policy support on the two categories named above.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261869b6ef9_0_3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4" name="Google Shape;424;g261869b6ef9_0_3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In latin america we can identify a peak  in the price of protein and </a:t>
            </a:r>
            <a:r>
              <a:rPr lang="es"/>
              <a:t>starchy</a:t>
            </a:r>
            <a:r>
              <a:rPr lang="es"/>
              <a:t> food in 2001 until 2005 - 2007.</a:t>
            </a:r>
            <a:endParaRPr/>
          </a:p>
          <a:p>
            <a:pPr indent="0" lvl="0" marL="0" rtl="0" algn="l">
              <a:spcBef>
                <a:spcPts val="0"/>
              </a:spcBef>
              <a:spcAft>
                <a:spcPts val="0"/>
              </a:spcAft>
              <a:buNone/>
            </a:pPr>
            <a:r>
              <a:rPr lang="es"/>
              <a:t>Before jumping into conclusions, something must have happened in the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g261869b6ef9_0_4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9" name="Google Shape;429;g261869b6ef9_0_4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How we make it possible?</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ge1d838b627_4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6" name="Google Shape;436;ge1d838b627_4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s"/>
              <a:t>Considering the context before jumping into conclusions is essential to do not jump into misleading conclusions. Recommend digging deeper on the causes of these extreme values.</a:t>
            </a:r>
            <a:endParaRPr/>
          </a:p>
          <a:p>
            <a:pPr indent="-298450" lvl="0" marL="457200" rtl="0" algn="l">
              <a:spcBef>
                <a:spcPts val="0"/>
              </a:spcBef>
              <a:spcAft>
                <a:spcPts val="0"/>
              </a:spcAft>
              <a:buSzPts val="1100"/>
              <a:buChar char="●"/>
            </a:pPr>
            <a:r>
              <a:rPr lang="es"/>
              <a:t>Data normalization for further analysis.</a:t>
            </a:r>
            <a:endParaRPr/>
          </a:p>
          <a:p>
            <a:pPr indent="-298450" lvl="0" marL="457200" rtl="0" algn="l">
              <a:spcBef>
                <a:spcPts val="0"/>
              </a:spcBef>
              <a:spcAft>
                <a:spcPts val="0"/>
              </a:spcAft>
              <a:buSzPts val="1100"/>
              <a:buChar char="●"/>
            </a:pPr>
            <a:r>
              <a:rPr lang="es"/>
              <a:t>Also, the findings suggest that food prices increased over time together with GDP per capita. We cannot say that food got more </a:t>
            </a:r>
            <a:r>
              <a:rPr lang="es"/>
              <a:t>affordable</a:t>
            </a:r>
            <a:r>
              <a:rPr lang="es"/>
              <a:t> yet, since food prices </a:t>
            </a:r>
            <a:r>
              <a:rPr lang="es"/>
              <a:t>might</a:t>
            </a:r>
            <a:r>
              <a:rPr lang="es"/>
              <a:t> have increased proportionally with the </a:t>
            </a:r>
            <a:r>
              <a:rPr lang="es"/>
              <a:t>country's</a:t>
            </a:r>
            <a:r>
              <a:rPr lang="es"/>
              <a:t> growth.</a:t>
            </a:r>
            <a:endParaRPr/>
          </a:p>
          <a:p>
            <a:pPr indent="-298450" lvl="0" marL="457200" rtl="0" algn="l">
              <a:spcBef>
                <a:spcPts val="0"/>
              </a:spcBef>
              <a:spcAft>
                <a:spcPts val="0"/>
              </a:spcAft>
              <a:buSzPts val="1100"/>
              <a:buChar char="●"/>
            </a:pPr>
            <a:r>
              <a:rPr lang="es"/>
              <a:t>It is suggested the creation of a daily food basket, per country over time, and compare it with the wages to see the real capacity of individuals to afford a daily meal basket and approach potential donors to the problem.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g261869b6ef9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2" name="Google Shape;452;g261869b6ef9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200">
                <a:solidFill>
                  <a:srgbClr val="3F4252"/>
                </a:solidFill>
                <a:latin typeface="Questrial"/>
                <a:ea typeface="Questrial"/>
                <a:cs typeface="Questrial"/>
                <a:sym typeface="Questrial"/>
              </a:rPr>
              <a:t>Because</a:t>
            </a:r>
            <a:r>
              <a:rPr lang="es" sz="1200">
                <a:solidFill>
                  <a:srgbClr val="3F4252"/>
                </a:solidFill>
                <a:latin typeface="Questrial"/>
                <a:ea typeface="Questrial"/>
                <a:cs typeface="Questrial"/>
                <a:sym typeface="Questrial"/>
              </a:rPr>
              <a:t> remember, any contribution, does make a difference!</a:t>
            </a:r>
            <a:endParaRPr sz="1200">
              <a:solidFill>
                <a:srgbClr val="3F4252"/>
              </a:solidFill>
              <a:latin typeface="Questrial"/>
              <a:ea typeface="Questrial"/>
              <a:cs typeface="Questrial"/>
              <a:sym typeface="Quest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261869b6ef9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261869b6ef9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g261869b6ef9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8" name="Google Shape;458;g261869b6ef9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261869b6ef9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261869b6ef9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300">
                <a:solidFill>
                  <a:srgbClr val="3F4252"/>
                </a:solidFill>
                <a:latin typeface="Questrial"/>
                <a:ea typeface="Questrial"/>
                <a:cs typeface="Questrial"/>
                <a:sym typeface="Questrial"/>
              </a:rPr>
              <a:t>To better tackle world problems there is a need of understanding the scale to redirect aid better.</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e1d838b627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e1d838b627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At DEVATA we help all stakeholders understand the scale of world problems through data, approaching the individual to the scale of the issue.</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261869b6ef9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261869b6ef9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On this project we focus on food price fluctuation over time to better understand how it may impact nutrition.</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261869b6ef9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261869b6ef9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How we make it possible?</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261869b6ef9_0_3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261869b6ef9_0_3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How we make it possible?</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261869b6ef9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261869b6ef9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Our dataset:</a:t>
            </a:r>
            <a:endParaRPr/>
          </a:p>
          <a:p>
            <a:pPr indent="0" lvl="0" marL="0" rtl="0" algn="l">
              <a:lnSpc>
                <a:spcPct val="115000"/>
              </a:lnSpc>
              <a:spcBef>
                <a:spcPts val="0"/>
              </a:spcBef>
              <a:spcAft>
                <a:spcPts val="0"/>
              </a:spcAft>
              <a:buNone/>
            </a:pPr>
            <a:r>
              <a:rPr lang="es" sz="1050">
                <a:solidFill>
                  <a:srgbClr val="3C4043"/>
                </a:solidFill>
              </a:rPr>
              <a:t>Over 740k rows of prices obtained in developing world markets for various goods. Data includes information on country, market, price of good in local currency, quantity of good, and month recorded.</a:t>
            </a:r>
            <a:endParaRPr sz="1050">
              <a:solidFill>
                <a:srgbClr val="3C4043"/>
              </a:solidFill>
            </a:endParaRPr>
          </a:p>
          <a:p>
            <a:pPr indent="0" lvl="0" marL="0" rtl="0" algn="l">
              <a:lnSpc>
                <a:spcPct val="115000"/>
              </a:lnSpc>
              <a:spcBef>
                <a:spcPts val="1200"/>
              </a:spcBef>
              <a:spcAft>
                <a:spcPts val="0"/>
              </a:spcAft>
              <a:buNone/>
            </a:pPr>
            <a:r>
              <a:rPr lang="es" sz="1050">
                <a:solidFill>
                  <a:srgbClr val="3C4043"/>
                </a:solidFill>
              </a:rPr>
              <a:t>Cleaning &amp; Transforming</a:t>
            </a:r>
            <a:endParaRPr i="1"/>
          </a:p>
          <a:p>
            <a:pPr indent="0" lvl="0" marL="0" rtl="0" algn="l">
              <a:spcBef>
                <a:spcPts val="1200"/>
              </a:spcBef>
              <a:spcAft>
                <a:spcPts val="0"/>
              </a:spcAft>
              <a:buNone/>
            </a:pPr>
            <a:r>
              <a:t/>
            </a:r>
            <a:endParaRPr i="1"/>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 Id="rId5" Type="http://schemas.openxmlformats.org/officeDocument/2006/relationships/hyperlink" Target="https://storyset.com/?utm_source=slidesgo_template&amp;utm_medium=referral-link&amp;utm_campaign=slidesgo_contents_of_this_template&amp;utm_term=storyset&amp;utm_content=storyset" TargetMode="Externa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4040075" y="1807225"/>
            <a:ext cx="4084500" cy="1923600"/>
          </a:xfrm>
          <a:prstGeom prst="rect">
            <a:avLst/>
          </a:prstGeom>
        </p:spPr>
        <p:txBody>
          <a:bodyPr anchorCtr="0" anchor="t" bIns="91425" lIns="91425" spcFirstLastPara="1" rIns="91425" wrap="square" tIns="91425">
            <a:noAutofit/>
          </a:bodyPr>
          <a:lstStyle>
            <a:lvl1pPr lvl="0">
              <a:lnSpc>
                <a:spcPct val="90000"/>
              </a:lnSpc>
              <a:spcBef>
                <a:spcPts val="0"/>
              </a:spcBef>
              <a:spcAft>
                <a:spcPts val="0"/>
              </a:spcAft>
              <a:buClr>
                <a:srgbClr val="191919"/>
              </a:buClr>
              <a:buSzPts val="5200"/>
              <a:buNone/>
              <a:defRPr b="1" sz="44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sp>
        <p:nvSpPr>
          <p:cNvPr id="10" name="Google Shape;10;p2"/>
          <p:cNvSpPr txBox="1"/>
          <p:nvPr>
            <p:ph idx="1" type="subTitle"/>
          </p:nvPr>
        </p:nvSpPr>
        <p:spPr>
          <a:xfrm>
            <a:off x="4040075" y="3900750"/>
            <a:ext cx="4553400" cy="5640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SzPts val="1400"/>
              <a:buNone/>
              <a:defRPr sz="18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11" name="Google Shape;11;p2"/>
          <p:cNvSpPr/>
          <p:nvPr/>
        </p:nvSpPr>
        <p:spPr>
          <a:xfrm>
            <a:off x="148375" y="148500"/>
            <a:ext cx="8869500" cy="48465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533800" y="1916675"/>
            <a:ext cx="4402500" cy="1139100"/>
          </a:xfrm>
          <a:prstGeom prst="rect">
            <a:avLst/>
          </a:prstGeom>
        </p:spPr>
        <p:txBody>
          <a:bodyPr anchorCtr="0" anchor="t" bIns="91425" lIns="91425" spcFirstLastPara="1" rIns="91425" wrap="square" tIns="91425">
            <a:noAutofit/>
          </a:bodyPr>
          <a:lstStyle>
            <a:lvl1pPr lvl="0" algn="r">
              <a:spcBef>
                <a:spcPts val="0"/>
              </a:spcBef>
              <a:spcAft>
                <a:spcPts val="0"/>
              </a:spcAft>
              <a:buSzPts val="9600"/>
              <a:buNone/>
              <a:defRPr sz="66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46" name="Google Shape;46;p11"/>
          <p:cNvSpPr txBox="1"/>
          <p:nvPr>
            <p:ph idx="1" type="subTitle"/>
          </p:nvPr>
        </p:nvSpPr>
        <p:spPr>
          <a:xfrm>
            <a:off x="3605133" y="3172601"/>
            <a:ext cx="4313400" cy="713400"/>
          </a:xfrm>
          <a:prstGeom prst="rect">
            <a:avLst/>
          </a:prstGeom>
          <a:ln>
            <a:noFill/>
          </a:ln>
        </p:spPr>
        <p:txBody>
          <a:bodyPr anchorCtr="0" anchor="t" bIns="91425" lIns="91425" spcFirstLastPara="1" rIns="91425" wrap="square" tIns="91425">
            <a:noAutofit/>
          </a:bodyPr>
          <a:lstStyle>
            <a:lvl1pPr lvl="0" rtl="0" algn="r">
              <a:lnSpc>
                <a:spcPct val="100000"/>
              </a:lnSpc>
              <a:spcBef>
                <a:spcPts val="0"/>
              </a:spcBef>
              <a:spcAft>
                <a:spcPts val="0"/>
              </a:spcAft>
              <a:buSzPts val="1600"/>
              <a:buNone/>
              <a:defRPr sz="18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47" name="Google Shape;47;p11"/>
          <p:cNvSpPr/>
          <p:nvPr/>
        </p:nvSpPr>
        <p:spPr>
          <a:xfrm>
            <a:off x="148375" y="148500"/>
            <a:ext cx="8869500" cy="48465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48" name="Shape 48"/>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2">
    <p:spTree>
      <p:nvGrpSpPr>
        <p:cNvPr id="49" name="Shape 49"/>
        <p:cNvGrpSpPr/>
        <p:nvPr/>
      </p:nvGrpSpPr>
      <p:grpSpPr>
        <a:xfrm>
          <a:off x="0" y="0"/>
          <a:ext cx="0" cy="0"/>
          <a:chOff x="0" y="0"/>
          <a:chExt cx="0" cy="0"/>
        </a:xfrm>
      </p:grpSpPr>
      <p:sp>
        <p:nvSpPr>
          <p:cNvPr id="50" name="Google Shape;50;p13"/>
          <p:cNvSpPr txBox="1"/>
          <p:nvPr>
            <p:ph type="title"/>
          </p:nvPr>
        </p:nvSpPr>
        <p:spPr>
          <a:xfrm>
            <a:off x="5571350" y="430343"/>
            <a:ext cx="3063900" cy="5277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SzPts val="2500"/>
              <a:buNone/>
              <a:defRPr sz="24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51" name="Google Shape;51;p13"/>
          <p:cNvSpPr txBox="1"/>
          <p:nvPr>
            <p:ph idx="1" type="subTitle"/>
          </p:nvPr>
        </p:nvSpPr>
        <p:spPr>
          <a:xfrm>
            <a:off x="5571350" y="880826"/>
            <a:ext cx="2562000" cy="4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2" name="Google Shape;52;p13"/>
          <p:cNvSpPr txBox="1"/>
          <p:nvPr>
            <p:ph idx="2" type="title"/>
          </p:nvPr>
        </p:nvSpPr>
        <p:spPr>
          <a:xfrm>
            <a:off x="5571350" y="1505518"/>
            <a:ext cx="3086100" cy="5277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SzPts val="2500"/>
              <a:buNone/>
              <a:defRPr sz="24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53" name="Google Shape;53;p13"/>
          <p:cNvSpPr txBox="1"/>
          <p:nvPr>
            <p:ph idx="3" type="subTitle"/>
          </p:nvPr>
        </p:nvSpPr>
        <p:spPr>
          <a:xfrm>
            <a:off x="5571350" y="1969884"/>
            <a:ext cx="2562000" cy="4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4" name="Google Shape;54;p13"/>
          <p:cNvSpPr txBox="1"/>
          <p:nvPr>
            <p:ph idx="4" type="title"/>
          </p:nvPr>
        </p:nvSpPr>
        <p:spPr>
          <a:xfrm>
            <a:off x="5571350" y="2580693"/>
            <a:ext cx="3063900" cy="5277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SzPts val="2500"/>
              <a:buNone/>
              <a:defRPr sz="24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55" name="Google Shape;55;p13"/>
          <p:cNvSpPr txBox="1"/>
          <p:nvPr>
            <p:ph idx="5" type="subTitle"/>
          </p:nvPr>
        </p:nvSpPr>
        <p:spPr>
          <a:xfrm>
            <a:off x="5571350" y="3058941"/>
            <a:ext cx="2562000" cy="4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6" name="Google Shape;56;p13"/>
          <p:cNvSpPr txBox="1"/>
          <p:nvPr>
            <p:ph idx="6" type="title"/>
          </p:nvPr>
        </p:nvSpPr>
        <p:spPr>
          <a:xfrm>
            <a:off x="5571350" y="3655868"/>
            <a:ext cx="3063900" cy="5277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SzPts val="2500"/>
              <a:buNone/>
              <a:defRPr sz="24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57" name="Google Shape;57;p13"/>
          <p:cNvSpPr txBox="1"/>
          <p:nvPr>
            <p:ph idx="7" type="subTitle"/>
          </p:nvPr>
        </p:nvSpPr>
        <p:spPr>
          <a:xfrm>
            <a:off x="5571350" y="4147999"/>
            <a:ext cx="2562000" cy="4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8" name="Google Shape;58;p13"/>
          <p:cNvSpPr txBox="1"/>
          <p:nvPr>
            <p:ph idx="8" type="title"/>
          </p:nvPr>
        </p:nvSpPr>
        <p:spPr>
          <a:xfrm>
            <a:off x="720000" y="365913"/>
            <a:ext cx="1981200" cy="5727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SzPts val="3000"/>
              <a:buNone/>
              <a:defRPr sz="36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59" name="Google Shape;59;p13"/>
          <p:cNvSpPr txBox="1"/>
          <p:nvPr>
            <p:ph hasCustomPrompt="1" idx="9" type="title"/>
          </p:nvPr>
        </p:nvSpPr>
        <p:spPr>
          <a:xfrm>
            <a:off x="4099525" y="373950"/>
            <a:ext cx="1326000" cy="1023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b="1" sz="5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0" name="Google Shape;60;p13"/>
          <p:cNvSpPr txBox="1"/>
          <p:nvPr>
            <p:ph hasCustomPrompt="1" idx="13" type="title"/>
          </p:nvPr>
        </p:nvSpPr>
        <p:spPr>
          <a:xfrm>
            <a:off x="4099525" y="2557800"/>
            <a:ext cx="1326000" cy="1023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b="1" sz="5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1" name="Google Shape;61;p13"/>
          <p:cNvSpPr txBox="1"/>
          <p:nvPr>
            <p:ph hasCustomPrompt="1" idx="14" type="title"/>
          </p:nvPr>
        </p:nvSpPr>
        <p:spPr>
          <a:xfrm>
            <a:off x="4099525" y="1465875"/>
            <a:ext cx="1326000" cy="1023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b="1" sz="5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2" name="Google Shape;62;p13"/>
          <p:cNvSpPr txBox="1"/>
          <p:nvPr>
            <p:ph hasCustomPrompt="1" idx="15" type="title"/>
          </p:nvPr>
        </p:nvSpPr>
        <p:spPr>
          <a:xfrm>
            <a:off x="4099525" y="3649725"/>
            <a:ext cx="1326000" cy="1023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b="1" sz="5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3" name="Google Shape;63;p13"/>
          <p:cNvSpPr/>
          <p:nvPr/>
        </p:nvSpPr>
        <p:spPr>
          <a:xfrm>
            <a:off x="148375" y="148500"/>
            <a:ext cx="8869500" cy="48465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2">
    <p:spTree>
      <p:nvGrpSpPr>
        <p:cNvPr id="64" name="Shape 64"/>
        <p:cNvGrpSpPr/>
        <p:nvPr/>
      </p:nvGrpSpPr>
      <p:grpSpPr>
        <a:xfrm>
          <a:off x="0" y="0"/>
          <a:ext cx="0" cy="0"/>
          <a:chOff x="0" y="0"/>
          <a:chExt cx="0" cy="0"/>
        </a:xfrm>
      </p:grpSpPr>
      <p:sp>
        <p:nvSpPr>
          <p:cNvPr id="65" name="Google Shape;65;p14"/>
          <p:cNvSpPr txBox="1"/>
          <p:nvPr>
            <p:ph idx="1" type="subTitle"/>
          </p:nvPr>
        </p:nvSpPr>
        <p:spPr>
          <a:xfrm>
            <a:off x="4617850" y="1661475"/>
            <a:ext cx="3775800" cy="1143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700"/>
              <a:buNone/>
              <a:defRPr sz="1800"/>
            </a:lvl1pPr>
            <a:lvl2pPr lvl="1" rtl="0" algn="ctr">
              <a:lnSpc>
                <a:spcPct val="100000"/>
              </a:lnSpc>
              <a:spcBef>
                <a:spcPts val="0"/>
              </a:spcBef>
              <a:spcAft>
                <a:spcPts val="0"/>
              </a:spcAft>
              <a:buSzPts val="1700"/>
              <a:buNone/>
              <a:defRPr sz="1700"/>
            </a:lvl2pPr>
            <a:lvl3pPr lvl="2" rtl="0" algn="ctr">
              <a:lnSpc>
                <a:spcPct val="100000"/>
              </a:lnSpc>
              <a:spcBef>
                <a:spcPts val="0"/>
              </a:spcBef>
              <a:spcAft>
                <a:spcPts val="0"/>
              </a:spcAft>
              <a:buSzPts val="1700"/>
              <a:buNone/>
              <a:defRPr sz="1700"/>
            </a:lvl3pPr>
            <a:lvl4pPr lvl="3" rtl="0" algn="ctr">
              <a:lnSpc>
                <a:spcPct val="100000"/>
              </a:lnSpc>
              <a:spcBef>
                <a:spcPts val="0"/>
              </a:spcBef>
              <a:spcAft>
                <a:spcPts val="0"/>
              </a:spcAft>
              <a:buSzPts val="1700"/>
              <a:buNone/>
              <a:defRPr sz="1700"/>
            </a:lvl4pPr>
            <a:lvl5pPr lvl="4" rtl="0" algn="ctr">
              <a:lnSpc>
                <a:spcPct val="100000"/>
              </a:lnSpc>
              <a:spcBef>
                <a:spcPts val="0"/>
              </a:spcBef>
              <a:spcAft>
                <a:spcPts val="0"/>
              </a:spcAft>
              <a:buSzPts val="1700"/>
              <a:buNone/>
              <a:defRPr sz="1700"/>
            </a:lvl5pPr>
            <a:lvl6pPr lvl="5" rtl="0" algn="ctr">
              <a:lnSpc>
                <a:spcPct val="100000"/>
              </a:lnSpc>
              <a:spcBef>
                <a:spcPts val="0"/>
              </a:spcBef>
              <a:spcAft>
                <a:spcPts val="0"/>
              </a:spcAft>
              <a:buSzPts val="1700"/>
              <a:buNone/>
              <a:defRPr sz="1700"/>
            </a:lvl6pPr>
            <a:lvl7pPr lvl="6" rtl="0" algn="ctr">
              <a:lnSpc>
                <a:spcPct val="100000"/>
              </a:lnSpc>
              <a:spcBef>
                <a:spcPts val="0"/>
              </a:spcBef>
              <a:spcAft>
                <a:spcPts val="0"/>
              </a:spcAft>
              <a:buSzPts val="1700"/>
              <a:buNone/>
              <a:defRPr sz="1700"/>
            </a:lvl7pPr>
            <a:lvl8pPr lvl="7" rtl="0" algn="ctr">
              <a:lnSpc>
                <a:spcPct val="100000"/>
              </a:lnSpc>
              <a:spcBef>
                <a:spcPts val="0"/>
              </a:spcBef>
              <a:spcAft>
                <a:spcPts val="0"/>
              </a:spcAft>
              <a:buSzPts val="1700"/>
              <a:buNone/>
              <a:defRPr sz="1700"/>
            </a:lvl8pPr>
            <a:lvl9pPr lvl="8" rtl="0" algn="ctr">
              <a:lnSpc>
                <a:spcPct val="100000"/>
              </a:lnSpc>
              <a:spcBef>
                <a:spcPts val="0"/>
              </a:spcBef>
              <a:spcAft>
                <a:spcPts val="0"/>
              </a:spcAft>
              <a:buSzPts val="1700"/>
              <a:buNone/>
              <a:defRPr sz="1700"/>
            </a:lvl9pPr>
          </a:lstStyle>
          <a:p/>
        </p:txBody>
      </p:sp>
      <p:sp>
        <p:nvSpPr>
          <p:cNvPr id="66" name="Google Shape;66;p14"/>
          <p:cNvSpPr txBox="1"/>
          <p:nvPr>
            <p:ph type="title"/>
          </p:nvPr>
        </p:nvSpPr>
        <p:spPr>
          <a:xfrm>
            <a:off x="4617850" y="2916800"/>
            <a:ext cx="3775800" cy="5727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SzPts val="3000"/>
              <a:buNone/>
              <a:defRPr/>
            </a:lvl1pPr>
            <a:lvl2pPr lvl="1" rtl="0" algn="r">
              <a:spcBef>
                <a:spcPts val="0"/>
              </a:spcBef>
              <a:spcAft>
                <a:spcPts val="0"/>
              </a:spcAft>
              <a:buSzPts val="3000"/>
              <a:buNone/>
              <a:defRPr/>
            </a:lvl2pPr>
            <a:lvl3pPr lvl="2" rtl="0" algn="r">
              <a:spcBef>
                <a:spcPts val="0"/>
              </a:spcBef>
              <a:spcAft>
                <a:spcPts val="0"/>
              </a:spcAft>
              <a:buSzPts val="3000"/>
              <a:buNone/>
              <a:defRPr/>
            </a:lvl3pPr>
            <a:lvl4pPr lvl="3" rtl="0" algn="r">
              <a:spcBef>
                <a:spcPts val="0"/>
              </a:spcBef>
              <a:spcAft>
                <a:spcPts val="0"/>
              </a:spcAft>
              <a:buSzPts val="3000"/>
              <a:buNone/>
              <a:defRPr/>
            </a:lvl4pPr>
            <a:lvl5pPr lvl="4" rtl="0" algn="r">
              <a:spcBef>
                <a:spcPts val="0"/>
              </a:spcBef>
              <a:spcAft>
                <a:spcPts val="0"/>
              </a:spcAft>
              <a:buSzPts val="3000"/>
              <a:buNone/>
              <a:defRPr/>
            </a:lvl5pPr>
            <a:lvl6pPr lvl="5" rtl="0" algn="r">
              <a:spcBef>
                <a:spcPts val="0"/>
              </a:spcBef>
              <a:spcAft>
                <a:spcPts val="0"/>
              </a:spcAft>
              <a:buSzPts val="3000"/>
              <a:buNone/>
              <a:defRPr/>
            </a:lvl6pPr>
            <a:lvl7pPr lvl="6" rtl="0" algn="r">
              <a:spcBef>
                <a:spcPts val="0"/>
              </a:spcBef>
              <a:spcAft>
                <a:spcPts val="0"/>
              </a:spcAft>
              <a:buSzPts val="3000"/>
              <a:buNone/>
              <a:defRPr/>
            </a:lvl7pPr>
            <a:lvl8pPr lvl="7" rtl="0" algn="r">
              <a:spcBef>
                <a:spcPts val="0"/>
              </a:spcBef>
              <a:spcAft>
                <a:spcPts val="0"/>
              </a:spcAft>
              <a:buSzPts val="3000"/>
              <a:buNone/>
              <a:defRPr/>
            </a:lvl8pPr>
            <a:lvl9pPr lvl="8" rtl="0" algn="r">
              <a:spcBef>
                <a:spcPts val="0"/>
              </a:spcBef>
              <a:spcAft>
                <a:spcPts val="0"/>
              </a:spcAft>
              <a:buSzPts val="3000"/>
              <a:buNone/>
              <a:defRPr/>
            </a:lvl9pPr>
          </a:lstStyle>
          <a:p/>
        </p:txBody>
      </p:sp>
      <p:sp>
        <p:nvSpPr>
          <p:cNvPr id="67" name="Google Shape;67;p14"/>
          <p:cNvSpPr/>
          <p:nvPr/>
        </p:nvSpPr>
        <p:spPr>
          <a:xfrm>
            <a:off x="148375" y="148500"/>
            <a:ext cx="8869500" cy="48465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
  <p:cSld name="CUSTOM_1">
    <p:spTree>
      <p:nvGrpSpPr>
        <p:cNvPr id="68" name="Shape 68"/>
        <p:cNvGrpSpPr/>
        <p:nvPr/>
      </p:nvGrpSpPr>
      <p:grpSpPr>
        <a:xfrm>
          <a:off x="0" y="0"/>
          <a:ext cx="0" cy="0"/>
          <a:chOff x="0" y="0"/>
          <a:chExt cx="0" cy="0"/>
        </a:xfrm>
      </p:grpSpPr>
      <p:sp>
        <p:nvSpPr>
          <p:cNvPr id="69" name="Google Shape;69;p15"/>
          <p:cNvSpPr txBox="1"/>
          <p:nvPr>
            <p:ph idx="1" type="subTitle"/>
          </p:nvPr>
        </p:nvSpPr>
        <p:spPr>
          <a:xfrm>
            <a:off x="4920400" y="2626775"/>
            <a:ext cx="3346200" cy="1068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r">
              <a:lnSpc>
                <a:spcPct val="100000"/>
              </a:lnSpc>
              <a:spcBef>
                <a:spcPts val="0"/>
              </a:spcBef>
              <a:spcAft>
                <a:spcPts val="0"/>
              </a:spcAft>
              <a:buSzPts val="1400"/>
              <a:buNone/>
              <a:defRPr/>
            </a:lvl2pPr>
            <a:lvl3pPr lvl="2" rtl="0" algn="r">
              <a:lnSpc>
                <a:spcPct val="100000"/>
              </a:lnSpc>
              <a:spcBef>
                <a:spcPts val="0"/>
              </a:spcBef>
              <a:spcAft>
                <a:spcPts val="0"/>
              </a:spcAft>
              <a:buSzPts val="1400"/>
              <a:buNone/>
              <a:defRPr/>
            </a:lvl3pPr>
            <a:lvl4pPr lvl="3" rtl="0" algn="r">
              <a:lnSpc>
                <a:spcPct val="100000"/>
              </a:lnSpc>
              <a:spcBef>
                <a:spcPts val="0"/>
              </a:spcBef>
              <a:spcAft>
                <a:spcPts val="0"/>
              </a:spcAft>
              <a:buSzPts val="1400"/>
              <a:buNone/>
              <a:defRPr/>
            </a:lvl4pPr>
            <a:lvl5pPr lvl="4" rtl="0" algn="r">
              <a:lnSpc>
                <a:spcPct val="100000"/>
              </a:lnSpc>
              <a:spcBef>
                <a:spcPts val="0"/>
              </a:spcBef>
              <a:spcAft>
                <a:spcPts val="0"/>
              </a:spcAft>
              <a:buSzPts val="1400"/>
              <a:buNone/>
              <a:defRPr/>
            </a:lvl5pPr>
            <a:lvl6pPr lvl="5" rtl="0" algn="r">
              <a:lnSpc>
                <a:spcPct val="100000"/>
              </a:lnSpc>
              <a:spcBef>
                <a:spcPts val="0"/>
              </a:spcBef>
              <a:spcAft>
                <a:spcPts val="0"/>
              </a:spcAft>
              <a:buSzPts val="1400"/>
              <a:buNone/>
              <a:defRPr/>
            </a:lvl6pPr>
            <a:lvl7pPr lvl="6" rtl="0" algn="r">
              <a:lnSpc>
                <a:spcPct val="100000"/>
              </a:lnSpc>
              <a:spcBef>
                <a:spcPts val="0"/>
              </a:spcBef>
              <a:spcAft>
                <a:spcPts val="0"/>
              </a:spcAft>
              <a:buSzPts val="1400"/>
              <a:buNone/>
              <a:defRPr/>
            </a:lvl7pPr>
            <a:lvl8pPr lvl="7" rtl="0" algn="r">
              <a:lnSpc>
                <a:spcPct val="100000"/>
              </a:lnSpc>
              <a:spcBef>
                <a:spcPts val="0"/>
              </a:spcBef>
              <a:spcAft>
                <a:spcPts val="0"/>
              </a:spcAft>
              <a:buSzPts val="1400"/>
              <a:buNone/>
              <a:defRPr/>
            </a:lvl8pPr>
            <a:lvl9pPr lvl="8" rtl="0" algn="r">
              <a:lnSpc>
                <a:spcPct val="100000"/>
              </a:lnSpc>
              <a:spcBef>
                <a:spcPts val="0"/>
              </a:spcBef>
              <a:spcAft>
                <a:spcPts val="0"/>
              </a:spcAft>
              <a:buSzPts val="1400"/>
              <a:buNone/>
              <a:defRPr/>
            </a:lvl9pPr>
          </a:lstStyle>
          <a:p/>
        </p:txBody>
      </p:sp>
      <p:sp>
        <p:nvSpPr>
          <p:cNvPr id="70" name="Google Shape;70;p15"/>
          <p:cNvSpPr txBox="1"/>
          <p:nvPr>
            <p:ph type="title"/>
          </p:nvPr>
        </p:nvSpPr>
        <p:spPr>
          <a:xfrm>
            <a:off x="4920400" y="1545450"/>
            <a:ext cx="2881800" cy="6960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SzPts val="3000"/>
              <a:buNone/>
              <a:defRPr sz="4300"/>
            </a:lvl1pPr>
            <a:lvl2pPr lvl="1" rtl="0" algn="r">
              <a:spcBef>
                <a:spcPts val="0"/>
              </a:spcBef>
              <a:spcAft>
                <a:spcPts val="0"/>
              </a:spcAft>
              <a:buSzPts val="3000"/>
              <a:buNone/>
              <a:defRPr/>
            </a:lvl2pPr>
            <a:lvl3pPr lvl="2" rtl="0" algn="r">
              <a:spcBef>
                <a:spcPts val="0"/>
              </a:spcBef>
              <a:spcAft>
                <a:spcPts val="0"/>
              </a:spcAft>
              <a:buSzPts val="3000"/>
              <a:buNone/>
              <a:defRPr/>
            </a:lvl3pPr>
            <a:lvl4pPr lvl="3" rtl="0" algn="r">
              <a:spcBef>
                <a:spcPts val="0"/>
              </a:spcBef>
              <a:spcAft>
                <a:spcPts val="0"/>
              </a:spcAft>
              <a:buSzPts val="3000"/>
              <a:buNone/>
              <a:defRPr/>
            </a:lvl4pPr>
            <a:lvl5pPr lvl="4" rtl="0" algn="r">
              <a:spcBef>
                <a:spcPts val="0"/>
              </a:spcBef>
              <a:spcAft>
                <a:spcPts val="0"/>
              </a:spcAft>
              <a:buSzPts val="3000"/>
              <a:buNone/>
              <a:defRPr/>
            </a:lvl5pPr>
            <a:lvl6pPr lvl="5" rtl="0" algn="r">
              <a:spcBef>
                <a:spcPts val="0"/>
              </a:spcBef>
              <a:spcAft>
                <a:spcPts val="0"/>
              </a:spcAft>
              <a:buSzPts val="3000"/>
              <a:buNone/>
              <a:defRPr/>
            </a:lvl6pPr>
            <a:lvl7pPr lvl="6" rtl="0" algn="r">
              <a:spcBef>
                <a:spcPts val="0"/>
              </a:spcBef>
              <a:spcAft>
                <a:spcPts val="0"/>
              </a:spcAft>
              <a:buSzPts val="3000"/>
              <a:buNone/>
              <a:defRPr/>
            </a:lvl7pPr>
            <a:lvl8pPr lvl="7" rtl="0" algn="r">
              <a:spcBef>
                <a:spcPts val="0"/>
              </a:spcBef>
              <a:spcAft>
                <a:spcPts val="0"/>
              </a:spcAft>
              <a:buSzPts val="3000"/>
              <a:buNone/>
              <a:defRPr/>
            </a:lvl8pPr>
            <a:lvl9pPr lvl="8" rtl="0" algn="r">
              <a:spcBef>
                <a:spcPts val="0"/>
              </a:spcBef>
              <a:spcAft>
                <a:spcPts val="0"/>
              </a:spcAft>
              <a:buSzPts val="3000"/>
              <a:buNone/>
              <a:defRPr/>
            </a:lvl9pPr>
          </a:lstStyle>
          <a:p/>
        </p:txBody>
      </p:sp>
      <p:sp>
        <p:nvSpPr>
          <p:cNvPr id="71" name="Google Shape;71;p15"/>
          <p:cNvSpPr/>
          <p:nvPr/>
        </p:nvSpPr>
        <p:spPr>
          <a:xfrm>
            <a:off x="148375" y="148500"/>
            <a:ext cx="8869500" cy="48465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TITLE_AND_BODY_1">
    <p:spTree>
      <p:nvGrpSpPr>
        <p:cNvPr id="72" name="Shape 72"/>
        <p:cNvGrpSpPr/>
        <p:nvPr/>
      </p:nvGrpSpPr>
      <p:grpSpPr>
        <a:xfrm>
          <a:off x="0" y="0"/>
          <a:ext cx="0" cy="0"/>
          <a:chOff x="0" y="0"/>
          <a:chExt cx="0" cy="0"/>
        </a:xfrm>
      </p:grpSpPr>
      <p:sp>
        <p:nvSpPr>
          <p:cNvPr id="73" name="Google Shape;73;p16"/>
          <p:cNvSpPr txBox="1"/>
          <p:nvPr>
            <p:ph type="title"/>
          </p:nvPr>
        </p:nvSpPr>
        <p:spPr>
          <a:xfrm>
            <a:off x="720000" y="445025"/>
            <a:ext cx="7704000" cy="5727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74" name="Google Shape;74;p16"/>
          <p:cNvSpPr txBox="1"/>
          <p:nvPr>
            <p:ph idx="1" type="body"/>
          </p:nvPr>
        </p:nvSpPr>
        <p:spPr>
          <a:xfrm>
            <a:off x="720000" y="1381075"/>
            <a:ext cx="7343700" cy="31188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SzPts val="1400"/>
              <a:buFont typeface="Darker Grotesque SemiBold"/>
              <a:buChar char="●"/>
              <a:defRPr>
                <a:solidFill>
                  <a:srgbClr val="434343"/>
                </a:solidFill>
              </a:defRPr>
            </a:lvl1pPr>
            <a:lvl2pPr indent="-317500" lvl="1" marL="914400" rtl="0">
              <a:lnSpc>
                <a:spcPct val="115000"/>
              </a:lnSpc>
              <a:spcBef>
                <a:spcPts val="0"/>
              </a:spcBef>
              <a:spcAft>
                <a:spcPts val="0"/>
              </a:spcAft>
              <a:buClr>
                <a:srgbClr val="15325B"/>
              </a:buClr>
              <a:buSzPts val="1400"/>
              <a:buFont typeface="Darker Grotesque SemiBold"/>
              <a:buChar char="○"/>
              <a:defRPr>
                <a:solidFill>
                  <a:srgbClr val="434343"/>
                </a:solidFill>
              </a:defRPr>
            </a:lvl2pPr>
            <a:lvl3pPr indent="-317500" lvl="2" marL="1371600" rtl="0">
              <a:lnSpc>
                <a:spcPct val="115000"/>
              </a:lnSpc>
              <a:spcBef>
                <a:spcPts val="0"/>
              </a:spcBef>
              <a:spcAft>
                <a:spcPts val="0"/>
              </a:spcAft>
              <a:buClr>
                <a:srgbClr val="15325B"/>
              </a:buClr>
              <a:buSzPts val="1400"/>
              <a:buFont typeface="Darker Grotesque SemiBold"/>
              <a:buChar char="■"/>
              <a:defRPr>
                <a:solidFill>
                  <a:srgbClr val="434343"/>
                </a:solidFill>
              </a:defRPr>
            </a:lvl3pPr>
            <a:lvl4pPr indent="-317500" lvl="3" marL="1828800" rtl="0">
              <a:lnSpc>
                <a:spcPct val="115000"/>
              </a:lnSpc>
              <a:spcBef>
                <a:spcPts val="0"/>
              </a:spcBef>
              <a:spcAft>
                <a:spcPts val="0"/>
              </a:spcAft>
              <a:buClr>
                <a:srgbClr val="15325B"/>
              </a:buClr>
              <a:buSzPts val="1400"/>
              <a:buFont typeface="Darker Grotesque SemiBold"/>
              <a:buChar char="●"/>
              <a:defRPr>
                <a:solidFill>
                  <a:srgbClr val="434343"/>
                </a:solidFill>
              </a:defRPr>
            </a:lvl4pPr>
            <a:lvl5pPr indent="-317500" lvl="4" marL="2286000" rtl="0">
              <a:lnSpc>
                <a:spcPct val="115000"/>
              </a:lnSpc>
              <a:spcBef>
                <a:spcPts val="0"/>
              </a:spcBef>
              <a:spcAft>
                <a:spcPts val="0"/>
              </a:spcAft>
              <a:buClr>
                <a:srgbClr val="15325B"/>
              </a:buClr>
              <a:buSzPts val="1400"/>
              <a:buFont typeface="Darker Grotesque SemiBold"/>
              <a:buChar char="○"/>
              <a:defRPr>
                <a:solidFill>
                  <a:srgbClr val="434343"/>
                </a:solidFill>
              </a:defRPr>
            </a:lvl5pPr>
            <a:lvl6pPr indent="-317500" lvl="5" marL="2743200" rtl="0">
              <a:lnSpc>
                <a:spcPct val="115000"/>
              </a:lnSpc>
              <a:spcBef>
                <a:spcPts val="0"/>
              </a:spcBef>
              <a:spcAft>
                <a:spcPts val="0"/>
              </a:spcAft>
              <a:buClr>
                <a:srgbClr val="15325B"/>
              </a:buClr>
              <a:buSzPts val="1400"/>
              <a:buFont typeface="Darker Grotesque SemiBold"/>
              <a:buChar char="■"/>
              <a:defRPr>
                <a:solidFill>
                  <a:srgbClr val="434343"/>
                </a:solidFill>
              </a:defRPr>
            </a:lvl6pPr>
            <a:lvl7pPr indent="-317500" lvl="6" marL="3200400" rtl="0">
              <a:lnSpc>
                <a:spcPct val="115000"/>
              </a:lnSpc>
              <a:spcBef>
                <a:spcPts val="0"/>
              </a:spcBef>
              <a:spcAft>
                <a:spcPts val="0"/>
              </a:spcAft>
              <a:buClr>
                <a:srgbClr val="15325B"/>
              </a:buClr>
              <a:buSzPts val="1400"/>
              <a:buFont typeface="Darker Grotesque SemiBold"/>
              <a:buChar char="●"/>
              <a:defRPr>
                <a:solidFill>
                  <a:srgbClr val="434343"/>
                </a:solidFill>
              </a:defRPr>
            </a:lvl7pPr>
            <a:lvl8pPr indent="-317500" lvl="7" marL="3657600" rtl="0">
              <a:lnSpc>
                <a:spcPct val="115000"/>
              </a:lnSpc>
              <a:spcBef>
                <a:spcPts val="0"/>
              </a:spcBef>
              <a:spcAft>
                <a:spcPts val="0"/>
              </a:spcAft>
              <a:buClr>
                <a:srgbClr val="15325B"/>
              </a:buClr>
              <a:buSzPts val="1400"/>
              <a:buFont typeface="Darker Grotesque SemiBold"/>
              <a:buChar char="○"/>
              <a:defRPr>
                <a:solidFill>
                  <a:srgbClr val="434343"/>
                </a:solidFill>
              </a:defRPr>
            </a:lvl8pPr>
            <a:lvl9pPr indent="-317500" lvl="8" marL="4114800" rtl="0">
              <a:lnSpc>
                <a:spcPct val="115000"/>
              </a:lnSpc>
              <a:spcBef>
                <a:spcPts val="0"/>
              </a:spcBef>
              <a:spcAft>
                <a:spcPts val="0"/>
              </a:spcAft>
              <a:buClr>
                <a:srgbClr val="15325B"/>
              </a:buClr>
              <a:buSzPts val="1400"/>
              <a:buFont typeface="Darker Grotesque SemiBold"/>
              <a:buChar char="■"/>
              <a:defRPr>
                <a:solidFill>
                  <a:srgbClr val="434343"/>
                </a:solidFill>
              </a:defRPr>
            </a:lvl9pPr>
          </a:lstStyle>
          <a:p/>
        </p:txBody>
      </p:sp>
      <p:sp>
        <p:nvSpPr>
          <p:cNvPr id="75" name="Google Shape;75;p16"/>
          <p:cNvSpPr/>
          <p:nvPr/>
        </p:nvSpPr>
        <p:spPr>
          <a:xfrm>
            <a:off x="148375" y="148500"/>
            <a:ext cx="8869500" cy="48465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3">
    <p:spTree>
      <p:nvGrpSpPr>
        <p:cNvPr id="76" name="Shape 76"/>
        <p:cNvGrpSpPr/>
        <p:nvPr/>
      </p:nvGrpSpPr>
      <p:grpSpPr>
        <a:xfrm>
          <a:off x="0" y="0"/>
          <a:ext cx="0" cy="0"/>
          <a:chOff x="0" y="0"/>
          <a:chExt cx="0" cy="0"/>
        </a:xfrm>
      </p:grpSpPr>
      <p:sp>
        <p:nvSpPr>
          <p:cNvPr id="77" name="Google Shape;77;p17"/>
          <p:cNvSpPr txBox="1"/>
          <p:nvPr>
            <p:ph type="title"/>
          </p:nvPr>
        </p:nvSpPr>
        <p:spPr>
          <a:xfrm>
            <a:off x="1442987" y="3390950"/>
            <a:ext cx="2443500" cy="527700"/>
          </a:xfrm>
          <a:prstGeom prst="rect">
            <a:avLst/>
          </a:prstGeom>
          <a:ln>
            <a:noFill/>
          </a:ln>
        </p:spPr>
        <p:txBody>
          <a:bodyPr anchorCtr="0" anchor="t" bIns="91425" lIns="91425" spcFirstLastPara="1" rIns="91425" wrap="square" tIns="91425">
            <a:noAutofit/>
          </a:bodyPr>
          <a:lstStyle>
            <a:lvl1pPr lvl="0" rtl="0" algn="ctr">
              <a:spcBef>
                <a:spcPts val="0"/>
              </a:spcBef>
              <a:spcAft>
                <a:spcPts val="0"/>
              </a:spcAft>
              <a:buSzPts val="2500"/>
              <a:buNone/>
              <a:defRPr sz="24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78" name="Google Shape;78;p17"/>
          <p:cNvSpPr txBox="1"/>
          <p:nvPr>
            <p:ph idx="1" type="subTitle"/>
          </p:nvPr>
        </p:nvSpPr>
        <p:spPr>
          <a:xfrm>
            <a:off x="1442987" y="3804248"/>
            <a:ext cx="24435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79" name="Google Shape;79;p17"/>
          <p:cNvSpPr txBox="1"/>
          <p:nvPr>
            <p:ph idx="2" type="title"/>
          </p:nvPr>
        </p:nvSpPr>
        <p:spPr>
          <a:xfrm>
            <a:off x="5257513" y="3390950"/>
            <a:ext cx="2443500" cy="527700"/>
          </a:xfrm>
          <a:prstGeom prst="rect">
            <a:avLst/>
          </a:prstGeom>
          <a:ln>
            <a:noFill/>
          </a:ln>
        </p:spPr>
        <p:txBody>
          <a:bodyPr anchorCtr="0" anchor="t" bIns="91425" lIns="91425" spcFirstLastPara="1" rIns="91425" wrap="square" tIns="91425">
            <a:noAutofit/>
          </a:bodyPr>
          <a:lstStyle>
            <a:lvl1pPr lvl="0" rtl="0" algn="ctr">
              <a:spcBef>
                <a:spcPts val="0"/>
              </a:spcBef>
              <a:spcAft>
                <a:spcPts val="0"/>
              </a:spcAft>
              <a:buSzPts val="2500"/>
              <a:buNone/>
              <a:defRPr sz="24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80" name="Google Shape;80;p17"/>
          <p:cNvSpPr txBox="1"/>
          <p:nvPr>
            <p:ph idx="3" type="subTitle"/>
          </p:nvPr>
        </p:nvSpPr>
        <p:spPr>
          <a:xfrm>
            <a:off x="5257513" y="3804248"/>
            <a:ext cx="24435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1" name="Google Shape;81;p17"/>
          <p:cNvSpPr txBox="1"/>
          <p:nvPr>
            <p:ph idx="4" type="title"/>
          </p:nvPr>
        </p:nvSpPr>
        <p:spPr>
          <a:xfrm>
            <a:off x="720000" y="445025"/>
            <a:ext cx="7704000" cy="5727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SzPts val="3000"/>
              <a:buNone/>
              <a:defRPr b="1"/>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82" name="Google Shape;82;p17"/>
          <p:cNvSpPr/>
          <p:nvPr/>
        </p:nvSpPr>
        <p:spPr>
          <a:xfrm>
            <a:off x="148375" y="148500"/>
            <a:ext cx="8869500" cy="48465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1_1_1_2">
    <p:spTree>
      <p:nvGrpSpPr>
        <p:cNvPr id="83" name="Shape 83"/>
        <p:cNvGrpSpPr/>
        <p:nvPr/>
      </p:nvGrpSpPr>
      <p:grpSpPr>
        <a:xfrm>
          <a:off x="0" y="0"/>
          <a:ext cx="0" cy="0"/>
          <a:chOff x="0" y="0"/>
          <a:chExt cx="0" cy="0"/>
        </a:xfrm>
      </p:grpSpPr>
      <p:sp>
        <p:nvSpPr>
          <p:cNvPr id="84" name="Google Shape;84;p18"/>
          <p:cNvSpPr txBox="1"/>
          <p:nvPr>
            <p:ph type="title"/>
          </p:nvPr>
        </p:nvSpPr>
        <p:spPr>
          <a:xfrm>
            <a:off x="710750" y="3380025"/>
            <a:ext cx="1805100" cy="527700"/>
          </a:xfrm>
          <a:prstGeom prst="rect">
            <a:avLst/>
          </a:prstGeom>
        </p:spPr>
        <p:txBody>
          <a:bodyPr anchorCtr="0" anchor="t" bIns="91425" lIns="91425" spcFirstLastPara="1" rIns="91425" wrap="square" tIns="91425">
            <a:noAutofit/>
          </a:bodyPr>
          <a:lstStyle>
            <a:lvl1pPr lvl="0" rtl="0">
              <a:spcBef>
                <a:spcPts val="0"/>
              </a:spcBef>
              <a:spcAft>
                <a:spcPts val="0"/>
              </a:spcAft>
              <a:buSzPts val="2500"/>
              <a:buNone/>
              <a:defRPr sz="24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85" name="Google Shape;85;p18"/>
          <p:cNvSpPr txBox="1"/>
          <p:nvPr>
            <p:ph idx="1" type="subTitle"/>
          </p:nvPr>
        </p:nvSpPr>
        <p:spPr>
          <a:xfrm>
            <a:off x="710750" y="3785547"/>
            <a:ext cx="3465900" cy="776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6" name="Google Shape;86;p18"/>
          <p:cNvSpPr txBox="1"/>
          <p:nvPr>
            <p:ph idx="2" type="title"/>
          </p:nvPr>
        </p:nvSpPr>
        <p:spPr>
          <a:xfrm>
            <a:off x="710750" y="1223125"/>
            <a:ext cx="1805100" cy="527700"/>
          </a:xfrm>
          <a:prstGeom prst="rect">
            <a:avLst/>
          </a:prstGeom>
        </p:spPr>
        <p:txBody>
          <a:bodyPr anchorCtr="0" anchor="t" bIns="91425" lIns="91425" spcFirstLastPara="1" rIns="91425" wrap="square" tIns="91425">
            <a:noAutofit/>
          </a:bodyPr>
          <a:lstStyle>
            <a:lvl1pPr lvl="0" rtl="0">
              <a:spcBef>
                <a:spcPts val="0"/>
              </a:spcBef>
              <a:spcAft>
                <a:spcPts val="0"/>
              </a:spcAft>
              <a:buSzPts val="2500"/>
              <a:buNone/>
              <a:defRPr sz="24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87" name="Google Shape;87;p18"/>
          <p:cNvSpPr txBox="1"/>
          <p:nvPr>
            <p:ph idx="3" type="subTitle"/>
          </p:nvPr>
        </p:nvSpPr>
        <p:spPr>
          <a:xfrm>
            <a:off x="710750" y="1627900"/>
            <a:ext cx="3465900" cy="776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8" name="Google Shape;88;p18"/>
          <p:cNvSpPr txBox="1"/>
          <p:nvPr>
            <p:ph idx="4" type="title"/>
          </p:nvPr>
        </p:nvSpPr>
        <p:spPr>
          <a:xfrm>
            <a:off x="710750" y="2301213"/>
            <a:ext cx="1805100" cy="527700"/>
          </a:xfrm>
          <a:prstGeom prst="rect">
            <a:avLst/>
          </a:prstGeom>
        </p:spPr>
        <p:txBody>
          <a:bodyPr anchorCtr="0" anchor="t" bIns="91425" lIns="91425" spcFirstLastPara="1" rIns="91425" wrap="square" tIns="91425">
            <a:noAutofit/>
          </a:bodyPr>
          <a:lstStyle>
            <a:lvl1pPr lvl="0" rtl="0">
              <a:spcBef>
                <a:spcPts val="0"/>
              </a:spcBef>
              <a:spcAft>
                <a:spcPts val="0"/>
              </a:spcAft>
              <a:buSzPts val="2500"/>
              <a:buNone/>
              <a:defRPr sz="24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89" name="Google Shape;89;p18"/>
          <p:cNvSpPr txBox="1"/>
          <p:nvPr>
            <p:ph idx="5" type="subTitle"/>
          </p:nvPr>
        </p:nvSpPr>
        <p:spPr>
          <a:xfrm>
            <a:off x="710750" y="2706729"/>
            <a:ext cx="3465900" cy="776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90" name="Google Shape;90;p18"/>
          <p:cNvSpPr txBox="1"/>
          <p:nvPr>
            <p:ph idx="6" type="title"/>
          </p:nvPr>
        </p:nvSpPr>
        <p:spPr>
          <a:xfrm>
            <a:off x="710750" y="387250"/>
            <a:ext cx="4724700" cy="7764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SzPts val="3000"/>
              <a:buNone/>
              <a:defRPr b="1" sz="36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91" name="Google Shape;91;p18"/>
          <p:cNvSpPr/>
          <p:nvPr/>
        </p:nvSpPr>
        <p:spPr>
          <a:xfrm>
            <a:off x="148375" y="148500"/>
            <a:ext cx="8869500" cy="48465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1_1_1_1">
    <p:spTree>
      <p:nvGrpSpPr>
        <p:cNvPr id="92" name="Shape 92"/>
        <p:cNvGrpSpPr/>
        <p:nvPr/>
      </p:nvGrpSpPr>
      <p:grpSpPr>
        <a:xfrm>
          <a:off x="0" y="0"/>
          <a:ext cx="0" cy="0"/>
          <a:chOff x="0" y="0"/>
          <a:chExt cx="0" cy="0"/>
        </a:xfrm>
      </p:grpSpPr>
      <p:sp>
        <p:nvSpPr>
          <p:cNvPr id="93" name="Google Shape;93;p19"/>
          <p:cNvSpPr txBox="1"/>
          <p:nvPr>
            <p:ph type="title"/>
          </p:nvPr>
        </p:nvSpPr>
        <p:spPr>
          <a:xfrm>
            <a:off x="772650" y="1565975"/>
            <a:ext cx="2443500" cy="5277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SzPts val="2500"/>
              <a:buNone/>
              <a:defRPr sz="24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94" name="Google Shape;94;p19"/>
          <p:cNvSpPr txBox="1"/>
          <p:nvPr>
            <p:ph idx="1" type="subTitle"/>
          </p:nvPr>
        </p:nvSpPr>
        <p:spPr>
          <a:xfrm>
            <a:off x="772650" y="1979273"/>
            <a:ext cx="2443500" cy="4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95" name="Google Shape;95;p19"/>
          <p:cNvSpPr txBox="1"/>
          <p:nvPr>
            <p:ph idx="2" type="title"/>
          </p:nvPr>
        </p:nvSpPr>
        <p:spPr>
          <a:xfrm>
            <a:off x="3291776" y="1565975"/>
            <a:ext cx="2443500" cy="5277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SzPts val="2500"/>
              <a:buNone/>
              <a:defRPr sz="24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96" name="Google Shape;96;p19"/>
          <p:cNvSpPr txBox="1"/>
          <p:nvPr>
            <p:ph idx="3" type="subTitle"/>
          </p:nvPr>
        </p:nvSpPr>
        <p:spPr>
          <a:xfrm>
            <a:off x="3291777" y="1979273"/>
            <a:ext cx="2443500" cy="4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97" name="Google Shape;97;p19"/>
          <p:cNvSpPr txBox="1"/>
          <p:nvPr>
            <p:ph idx="4" type="title"/>
          </p:nvPr>
        </p:nvSpPr>
        <p:spPr>
          <a:xfrm>
            <a:off x="772650" y="3083619"/>
            <a:ext cx="2443500" cy="5277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SzPts val="2500"/>
              <a:buNone/>
              <a:defRPr sz="24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98" name="Google Shape;98;p19"/>
          <p:cNvSpPr txBox="1"/>
          <p:nvPr>
            <p:ph idx="5" type="subTitle"/>
          </p:nvPr>
        </p:nvSpPr>
        <p:spPr>
          <a:xfrm>
            <a:off x="772650" y="3496926"/>
            <a:ext cx="2443500" cy="4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99" name="Google Shape;99;p19"/>
          <p:cNvSpPr txBox="1"/>
          <p:nvPr>
            <p:ph idx="6" type="title"/>
          </p:nvPr>
        </p:nvSpPr>
        <p:spPr>
          <a:xfrm>
            <a:off x="3300396" y="3083619"/>
            <a:ext cx="2426400" cy="5277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SzPts val="2500"/>
              <a:buNone/>
              <a:defRPr sz="24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00" name="Google Shape;100;p19"/>
          <p:cNvSpPr txBox="1"/>
          <p:nvPr>
            <p:ph idx="7" type="subTitle"/>
          </p:nvPr>
        </p:nvSpPr>
        <p:spPr>
          <a:xfrm>
            <a:off x="3291777" y="3496926"/>
            <a:ext cx="2443500" cy="4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1" name="Google Shape;101;p19"/>
          <p:cNvSpPr txBox="1"/>
          <p:nvPr>
            <p:ph idx="8" type="title"/>
          </p:nvPr>
        </p:nvSpPr>
        <p:spPr>
          <a:xfrm>
            <a:off x="720000" y="445025"/>
            <a:ext cx="7704000" cy="572700"/>
          </a:xfrm>
          <a:prstGeom prst="rect">
            <a:avLst/>
          </a:prstGeom>
          <a:ln>
            <a:noFill/>
          </a:ln>
        </p:spPr>
        <p:txBody>
          <a:bodyPr anchorCtr="0" anchor="t" bIns="91425" lIns="91425" spcFirstLastPara="1" rIns="91425" wrap="square" tIns="91425">
            <a:noAutofit/>
          </a:bodyPr>
          <a:lstStyle>
            <a:lvl1pPr lvl="0" rtl="0" algn="ctr">
              <a:spcBef>
                <a:spcPts val="0"/>
              </a:spcBef>
              <a:spcAft>
                <a:spcPts val="0"/>
              </a:spcAft>
              <a:buSzPts val="3000"/>
              <a:buNone/>
              <a:defRPr b="1"/>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02" name="Google Shape;102;p19"/>
          <p:cNvSpPr/>
          <p:nvPr/>
        </p:nvSpPr>
        <p:spPr>
          <a:xfrm>
            <a:off x="148375" y="148500"/>
            <a:ext cx="8869500" cy="48465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LANK_1_1_1_1_1">
    <p:spTree>
      <p:nvGrpSpPr>
        <p:cNvPr id="103" name="Shape 103"/>
        <p:cNvGrpSpPr/>
        <p:nvPr/>
      </p:nvGrpSpPr>
      <p:grpSpPr>
        <a:xfrm>
          <a:off x="0" y="0"/>
          <a:ext cx="0" cy="0"/>
          <a:chOff x="0" y="0"/>
          <a:chExt cx="0" cy="0"/>
        </a:xfrm>
      </p:grpSpPr>
      <p:sp>
        <p:nvSpPr>
          <p:cNvPr id="104" name="Google Shape;104;p20"/>
          <p:cNvSpPr txBox="1"/>
          <p:nvPr>
            <p:ph type="title"/>
          </p:nvPr>
        </p:nvSpPr>
        <p:spPr>
          <a:xfrm>
            <a:off x="6651929" y="596775"/>
            <a:ext cx="1812300" cy="527700"/>
          </a:xfrm>
          <a:prstGeom prst="rect">
            <a:avLst/>
          </a:prstGeom>
        </p:spPr>
        <p:txBody>
          <a:bodyPr anchorCtr="0" anchor="t" bIns="91425" lIns="91425" spcFirstLastPara="1" rIns="91425" wrap="square" tIns="91425">
            <a:noAutofit/>
          </a:bodyPr>
          <a:lstStyle>
            <a:lvl1pPr lvl="0" rtl="0">
              <a:spcBef>
                <a:spcPts val="0"/>
              </a:spcBef>
              <a:spcAft>
                <a:spcPts val="0"/>
              </a:spcAft>
              <a:buSzPts val="2500"/>
              <a:buNone/>
              <a:defRPr sz="24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05" name="Google Shape;105;p20"/>
          <p:cNvSpPr txBox="1"/>
          <p:nvPr>
            <p:ph idx="1" type="subTitle"/>
          </p:nvPr>
        </p:nvSpPr>
        <p:spPr>
          <a:xfrm>
            <a:off x="6651929" y="1023959"/>
            <a:ext cx="1812300" cy="4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6" name="Google Shape;106;p20"/>
          <p:cNvSpPr txBox="1"/>
          <p:nvPr>
            <p:ph idx="2" type="title"/>
          </p:nvPr>
        </p:nvSpPr>
        <p:spPr>
          <a:xfrm>
            <a:off x="3876449" y="2061850"/>
            <a:ext cx="1812300" cy="527700"/>
          </a:xfrm>
          <a:prstGeom prst="rect">
            <a:avLst/>
          </a:prstGeom>
        </p:spPr>
        <p:txBody>
          <a:bodyPr anchorCtr="0" anchor="t" bIns="91425" lIns="91425" spcFirstLastPara="1" rIns="91425" wrap="square" tIns="91425">
            <a:noAutofit/>
          </a:bodyPr>
          <a:lstStyle>
            <a:lvl1pPr lvl="0" rtl="0">
              <a:spcBef>
                <a:spcPts val="0"/>
              </a:spcBef>
              <a:spcAft>
                <a:spcPts val="0"/>
              </a:spcAft>
              <a:buSzPts val="2500"/>
              <a:buNone/>
              <a:defRPr sz="24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07" name="Google Shape;107;p20"/>
          <p:cNvSpPr txBox="1"/>
          <p:nvPr>
            <p:ph idx="3" type="subTitle"/>
          </p:nvPr>
        </p:nvSpPr>
        <p:spPr>
          <a:xfrm>
            <a:off x="3876450" y="2489034"/>
            <a:ext cx="1812300" cy="4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8" name="Google Shape;108;p20"/>
          <p:cNvSpPr txBox="1"/>
          <p:nvPr>
            <p:ph idx="4" type="title"/>
          </p:nvPr>
        </p:nvSpPr>
        <p:spPr>
          <a:xfrm>
            <a:off x="3876453" y="596775"/>
            <a:ext cx="1812300" cy="527700"/>
          </a:xfrm>
          <a:prstGeom prst="rect">
            <a:avLst/>
          </a:prstGeom>
        </p:spPr>
        <p:txBody>
          <a:bodyPr anchorCtr="0" anchor="t" bIns="91425" lIns="91425" spcFirstLastPara="1" rIns="91425" wrap="square" tIns="91425">
            <a:noAutofit/>
          </a:bodyPr>
          <a:lstStyle>
            <a:lvl1pPr lvl="0" rtl="0">
              <a:spcBef>
                <a:spcPts val="0"/>
              </a:spcBef>
              <a:spcAft>
                <a:spcPts val="0"/>
              </a:spcAft>
              <a:buSzPts val="2500"/>
              <a:buNone/>
              <a:defRPr sz="24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09" name="Google Shape;109;p20"/>
          <p:cNvSpPr txBox="1"/>
          <p:nvPr>
            <p:ph idx="5" type="subTitle"/>
          </p:nvPr>
        </p:nvSpPr>
        <p:spPr>
          <a:xfrm>
            <a:off x="3876455" y="1023959"/>
            <a:ext cx="1812300" cy="4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0" name="Google Shape;110;p20"/>
          <p:cNvSpPr txBox="1"/>
          <p:nvPr>
            <p:ph idx="6" type="title"/>
          </p:nvPr>
        </p:nvSpPr>
        <p:spPr>
          <a:xfrm>
            <a:off x="3876449" y="3526925"/>
            <a:ext cx="1812300" cy="527700"/>
          </a:xfrm>
          <a:prstGeom prst="rect">
            <a:avLst/>
          </a:prstGeom>
        </p:spPr>
        <p:txBody>
          <a:bodyPr anchorCtr="0" anchor="t" bIns="91425" lIns="91425" spcFirstLastPara="1" rIns="91425" wrap="square" tIns="91425">
            <a:noAutofit/>
          </a:bodyPr>
          <a:lstStyle>
            <a:lvl1pPr lvl="0" rtl="0">
              <a:spcBef>
                <a:spcPts val="0"/>
              </a:spcBef>
              <a:spcAft>
                <a:spcPts val="0"/>
              </a:spcAft>
              <a:buSzPts val="2500"/>
              <a:buNone/>
              <a:defRPr sz="24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11" name="Google Shape;111;p20"/>
          <p:cNvSpPr txBox="1"/>
          <p:nvPr>
            <p:ph idx="7" type="subTitle"/>
          </p:nvPr>
        </p:nvSpPr>
        <p:spPr>
          <a:xfrm>
            <a:off x="3876450" y="3947167"/>
            <a:ext cx="1812300" cy="4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2" name="Google Shape;112;p20"/>
          <p:cNvSpPr txBox="1"/>
          <p:nvPr>
            <p:ph idx="8" type="title"/>
          </p:nvPr>
        </p:nvSpPr>
        <p:spPr>
          <a:xfrm>
            <a:off x="6651925" y="2061850"/>
            <a:ext cx="1812300" cy="527700"/>
          </a:xfrm>
          <a:prstGeom prst="rect">
            <a:avLst/>
          </a:prstGeom>
        </p:spPr>
        <p:txBody>
          <a:bodyPr anchorCtr="0" anchor="t" bIns="91425" lIns="91425" spcFirstLastPara="1" rIns="91425" wrap="square" tIns="91425">
            <a:noAutofit/>
          </a:bodyPr>
          <a:lstStyle>
            <a:lvl1pPr lvl="0" rtl="0">
              <a:spcBef>
                <a:spcPts val="0"/>
              </a:spcBef>
              <a:spcAft>
                <a:spcPts val="0"/>
              </a:spcAft>
              <a:buSzPts val="2500"/>
              <a:buNone/>
              <a:defRPr sz="24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13" name="Google Shape;113;p20"/>
          <p:cNvSpPr txBox="1"/>
          <p:nvPr>
            <p:ph idx="9" type="subTitle"/>
          </p:nvPr>
        </p:nvSpPr>
        <p:spPr>
          <a:xfrm>
            <a:off x="6651925" y="2489034"/>
            <a:ext cx="1812300" cy="4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4" name="Google Shape;114;p20"/>
          <p:cNvSpPr txBox="1"/>
          <p:nvPr>
            <p:ph idx="13" type="title"/>
          </p:nvPr>
        </p:nvSpPr>
        <p:spPr>
          <a:xfrm>
            <a:off x="6651925" y="3526925"/>
            <a:ext cx="1812300" cy="527700"/>
          </a:xfrm>
          <a:prstGeom prst="rect">
            <a:avLst/>
          </a:prstGeom>
        </p:spPr>
        <p:txBody>
          <a:bodyPr anchorCtr="0" anchor="t" bIns="91425" lIns="91425" spcFirstLastPara="1" rIns="91425" wrap="square" tIns="91425">
            <a:noAutofit/>
          </a:bodyPr>
          <a:lstStyle>
            <a:lvl1pPr lvl="0" rtl="0">
              <a:spcBef>
                <a:spcPts val="0"/>
              </a:spcBef>
              <a:spcAft>
                <a:spcPts val="0"/>
              </a:spcAft>
              <a:buSzPts val="2500"/>
              <a:buNone/>
              <a:defRPr sz="24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15" name="Google Shape;115;p20"/>
          <p:cNvSpPr txBox="1"/>
          <p:nvPr>
            <p:ph idx="14" type="subTitle"/>
          </p:nvPr>
        </p:nvSpPr>
        <p:spPr>
          <a:xfrm>
            <a:off x="6651925" y="3947167"/>
            <a:ext cx="1812300" cy="4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6" name="Google Shape;116;p20"/>
          <p:cNvSpPr txBox="1"/>
          <p:nvPr>
            <p:ph idx="15" type="title"/>
          </p:nvPr>
        </p:nvSpPr>
        <p:spPr>
          <a:xfrm>
            <a:off x="796200" y="2024325"/>
            <a:ext cx="2117100" cy="9564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17" name="Google Shape;117;p20"/>
          <p:cNvSpPr/>
          <p:nvPr/>
        </p:nvSpPr>
        <p:spPr>
          <a:xfrm>
            <a:off x="148375" y="148500"/>
            <a:ext cx="8869500" cy="48465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2" name="Shape 12"/>
        <p:cNvGrpSpPr/>
        <p:nvPr/>
      </p:nvGrpSpPr>
      <p:grpSpPr>
        <a:xfrm>
          <a:off x="0" y="0"/>
          <a:ext cx="0" cy="0"/>
          <a:chOff x="0" y="0"/>
          <a:chExt cx="0" cy="0"/>
        </a:xfrm>
      </p:grpSpPr>
      <p:sp>
        <p:nvSpPr>
          <p:cNvPr id="13" name="Google Shape;13;p3"/>
          <p:cNvSpPr txBox="1"/>
          <p:nvPr>
            <p:ph type="title"/>
          </p:nvPr>
        </p:nvSpPr>
        <p:spPr>
          <a:xfrm>
            <a:off x="4117025" y="2560625"/>
            <a:ext cx="4017600" cy="841800"/>
          </a:xfrm>
          <a:prstGeom prst="rect">
            <a:avLst/>
          </a:prstGeom>
          <a:ln>
            <a:noFill/>
          </a:ln>
        </p:spPr>
        <p:txBody>
          <a:bodyPr anchorCtr="0" anchor="t" bIns="91425" lIns="91425" spcFirstLastPara="1" rIns="91425" wrap="square" tIns="91425">
            <a:noAutofit/>
          </a:bodyPr>
          <a:lstStyle>
            <a:lvl1pPr lvl="0" algn="r">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4" name="Google Shape;14;p3"/>
          <p:cNvSpPr txBox="1"/>
          <p:nvPr>
            <p:ph hasCustomPrompt="1" idx="2" type="title"/>
          </p:nvPr>
        </p:nvSpPr>
        <p:spPr>
          <a:xfrm>
            <a:off x="5999150" y="1075000"/>
            <a:ext cx="2135400" cy="1491000"/>
          </a:xfrm>
          <a:prstGeom prst="rect">
            <a:avLst/>
          </a:prstGeom>
        </p:spPr>
        <p:txBody>
          <a:bodyPr anchorCtr="0" anchor="t" bIns="91425" lIns="91425" spcFirstLastPara="1" rIns="91425" wrap="square" tIns="91425">
            <a:noAutofit/>
          </a:bodyPr>
          <a:lstStyle>
            <a:lvl1pPr lvl="0" rtl="0" algn="r">
              <a:spcBef>
                <a:spcPts val="0"/>
              </a:spcBef>
              <a:spcAft>
                <a:spcPts val="0"/>
              </a:spcAft>
              <a:buSzPts val="6000"/>
              <a:buNone/>
              <a:defRPr b="1" sz="109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5" name="Google Shape;15;p3"/>
          <p:cNvSpPr txBox="1"/>
          <p:nvPr>
            <p:ph idx="1" type="subTitle"/>
          </p:nvPr>
        </p:nvSpPr>
        <p:spPr>
          <a:xfrm>
            <a:off x="4439500" y="3556833"/>
            <a:ext cx="3695400" cy="6963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8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 name="Google Shape;16;p3"/>
          <p:cNvSpPr/>
          <p:nvPr/>
        </p:nvSpPr>
        <p:spPr>
          <a:xfrm>
            <a:off x="148375" y="148500"/>
            <a:ext cx="8869500" cy="48465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BLANK_1_1_1_1_1_1">
    <p:spTree>
      <p:nvGrpSpPr>
        <p:cNvPr id="118" name="Shape 118"/>
        <p:cNvGrpSpPr/>
        <p:nvPr/>
      </p:nvGrpSpPr>
      <p:grpSpPr>
        <a:xfrm>
          <a:off x="0" y="0"/>
          <a:ext cx="0" cy="0"/>
          <a:chOff x="0" y="0"/>
          <a:chExt cx="0" cy="0"/>
        </a:xfrm>
      </p:grpSpPr>
      <p:sp>
        <p:nvSpPr>
          <p:cNvPr id="119" name="Google Shape;119;p21"/>
          <p:cNvSpPr txBox="1"/>
          <p:nvPr>
            <p:ph hasCustomPrompt="1" type="title"/>
          </p:nvPr>
        </p:nvSpPr>
        <p:spPr>
          <a:xfrm>
            <a:off x="1055400" y="983350"/>
            <a:ext cx="3859500" cy="828300"/>
          </a:xfrm>
          <a:prstGeom prst="rect">
            <a:avLst/>
          </a:prstGeom>
        </p:spPr>
        <p:txBody>
          <a:bodyPr anchorCtr="0" anchor="t" bIns="91425" lIns="91425" spcFirstLastPara="1" rIns="91425" wrap="square" tIns="91425">
            <a:noAutofit/>
          </a:bodyPr>
          <a:lstStyle>
            <a:lvl1pPr lvl="0" rtl="0">
              <a:spcBef>
                <a:spcPts val="0"/>
              </a:spcBef>
              <a:spcAft>
                <a:spcPts val="0"/>
              </a:spcAft>
              <a:buSzPts val="6200"/>
              <a:buNone/>
              <a:defRPr b="1" sz="50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120" name="Google Shape;120;p21"/>
          <p:cNvSpPr txBox="1"/>
          <p:nvPr>
            <p:ph idx="1" type="subTitle"/>
          </p:nvPr>
        </p:nvSpPr>
        <p:spPr>
          <a:xfrm>
            <a:off x="1055400" y="1811650"/>
            <a:ext cx="4327200" cy="5406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800">
                <a:solidFill>
                  <a:srgbClr val="242424"/>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21" name="Google Shape;121;p21"/>
          <p:cNvSpPr txBox="1"/>
          <p:nvPr>
            <p:ph hasCustomPrompt="1" idx="2" type="title"/>
          </p:nvPr>
        </p:nvSpPr>
        <p:spPr>
          <a:xfrm>
            <a:off x="1055400" y="2605127"/>
            <a:ext cx="3859500" cy="828300"/>
          </a:xfrm>
          <a:prstGeom prst="rect">
            <a:avLst/>
          </a:prstGeom>
        </p:spPr>
        <p:txBody>
          <a:bodyPr anchorCtr="0" anchor="t" bIns="91425" lIns="91425" spcFirstLastPara="1" rIns="91425" wrap="square" tIns="91425">
            <a:noAutofit/>
          </a:bodyPr>
          <a:lstStyle>
            <a:lvl1pPr lvl="0" rtl="0">
              <a:spcBef>
                <a:spcPts val="0"/>
              </a:spcBef>
              <a:spcAft>
                <a:spcPts val="0"/>
              </a:spcAft>
              <a:buSzPts val="6200"/>
              <a:buNone/>
              <a:defRPr b="1" sz="50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122" name="Google Shape;122;p21"/>
          <p:cNvSpPr txBox="1"/>
          <p:nvPr>
            <p:ph idx="3" type="subTitle"/>
          </p:nvPr>
        </p:nvSpPr>
        <p:spPr>
          <a:xfrm>
            <a:off x="1055400" y="3433423"/>
            <a:ext cx="4327200" cy="5406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800">
                <a:solidFill>
                  <a:srgbClr val="242424"/>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23" name="Google Shape;123;p21"/>
          <p:cNvSpPr/>
          <p:nvPr/>
        </p:nvSpPr>
        <p:spPr>
          <a:xfrm>
            <a:off x="148375" y="148500"/>
            <a:ext cx="8869500" cy="48465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1_1_1_1_1_1_2">
    <p:spTree>
      <p:nvGrpSpPr>
        <p:cNvPr id="124" name="Shape 124"/>
        <p:cNvGrpSpPr/>
        <p:nvPr/>
      </p:nvGrpSpPr>
      <p:grpSpPr>
        <a:xfrm>
          <a:off x="0" y="0"/>
          <a:ext cx="0" cy="0"/>
          <a:chOff x="0" y="0"/>
          <a:chExt cx="0" cy="0"/>
        </a:xfrm>
      </p:grpSpPr>
      <p:sp>
        <p:nvSpPr>
          <p:cNvPr id="125" name="Google Shape;125;p22"/>
          <p:cNvSpPr/>
          <p:nvPr/>
        </p:nvSpPr>
        <p:spPr>
          <a:xfrm>
            <a:off x="148375" y="148500"/>
            <a:ext cx="8869500" cy="48465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22"/>
          <p:cNvSpPr txBox="1"/>
          <p:nvPr>
            <p:ph type="ctrTitle"/>
          </p:nvPr>
        </p:nvSpPr>
        <p:spPr>
          <a:xfrm>
            <a:off x="2429950" y="499475"/>
            <a:ext cx="4284000" cy="997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27" name="Google Shape;127;p22"/>
          <p:cNvSpPr txBox="1"/>
          <p:nvPr>
            <p:ph idx="1" type="subTitle"/>
          </p:nvPr>
        </p:nvSpPr>
        <p:spPr>
          <a:xfrm>
            <a:off x="3265350" y="1502417"/>
            <a:ext cx="2613300" cy="1284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128" name="Google Shape;128;p22"/>
          <p:cNvSpPr txBox="1"/>
          <p:nvPr>
            <p:ph idx="2" type="subTitle"/>
          </p:nvPr>
        </p:nvSpPr>
        <p:spPr>
          <a:xfrm>
            <a:off x="2425000" y="4124521"/>
            <a:ext cx="4293900" cy="456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200">
                <a:solidFill>
                  <a:srgbClr val="434343"/>
                </a:solidFill>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129" name="Google Shape;129;p22"/>
          <p:cNvSpPr txBox="1"/>
          <p:nvPr/>
        </p:nvSpPr>
        <p:spPr>
          <a:xfrm>
            <a:off x="2730325" y="3416238"/>
            <a:ext cx="3705600" cy="630600"/>
          </a:xfrm>
          <a:prstGeom prst="rect">
            <a:avLst/>
          </a:prstGeom>
          <a:noFill/>
          <a:ln>
            <a:noFill/>
          </a:ln>
        </p:spPr>
        <p:txBody>
          <a:bodyPr anchorCtr="0" anchor="t" bIns="91425" lIns="91425" spcFirstLastPara="1" rIns="91425" wrap="square" tIns="91425">
            <a:noAutofit/>
          </a:bodyPr>
          <a:lstStyle/>
          <a:p>
            <a:pPr indent="0" lvl="0" marL="0" rtl="0" algn="ctr">
              <a:spcBef>
                <a:spcPts val="300"/>
              </a:spcBef>
              <a:spcAft>
                <a:spcPts val="0"/>
              </a:spcAft>
              <a:buNone/>
            </a:pPr>
            <a:r>
              <a:rPr lang="es" sz="1000">
                <a:solidFill>
                  <a:srgbClr val="434343"/>
                </a:solidFill>
                <a:latin typeface="Nunito"/>
                <a:ea typeface="Nunito"/>
                <a:cs typeface="Nunito"/>
                <a:sym typeface="Nunito"/>
              </a:rPr>
              <a:t>CRÉDITOS: Esta plantilla de presentación fue creada por </a:t>
            </a:r>
            <a:r>
              <a:rPr lang="es" sz="1000">
                <a:solidFill>
                  <a:srgbClr val="434343"/>
                </a:solidFill>
                <a:uFill>
                  <a:noFill/>
                </a:uFill>
                <a:latin typeface="Nunito"/>
                <a:ea typeface="Nunito"/>
                <a:cs typeface="Nunito"/>
                <a:sym typeface="Nunito"/>
                <a:hlinkClick r:id="rId2">
                  <a:extLst>
                    <a:ext uri="{A12FA001-AC4F-418D-AE19-62706E023703}">
                      <ahyp:hlinkClr val="tx"/>
                    </a:ext>
                  </a:extLst>
                </a:hlinkClick>
              </a:rPr>
              <a:t>Slidesgo</a:t>
            </a:r>
            <a:r>
              <a:rPr lang="es" sz="1000">
                <a:solidFill>
                  <a:srgbClr val="434343"/>
                </a:solidFill>
                <a:latin typeface="Nunito"/>
                <a:ea typeface="Nunito"/>
                <a:cs typeface="Nunito"/>
                <a:sym typeface="Nunito"/>
              </a:rPr>
              <a:t>, que incluye iconos de </a:t>
            </a:r>
            <a:r>
              <a:rPr lang="es" sz="1000">
                <a:solidFill>
                  <a:srgbClr val="434343"/>
                </a:solidFill>
                <a:uFill>
                  <a:noFill/>
                </a:uFill>
                <a:latin typeface="Nunito"/>
                <a:ea typeface="Nunito"/>
                <a:cs typeface="Nunito"/>
                <a:sym typeface="Nunito"/>
                <a:hlinkClick r:id="rId3">
                  <a:extLst>
                    <a:ext uri="{A12FA001-AC4F-418D-AE19-62706E023703}">
                      <ahyp:hlinkClr val="tx"/>
                    </a:ext>
                  </a:extLst>
                </a:hlinkClick>
              </a:rPr>
              <a:t>Flaticon</a:t>
            </a:r>
            <a:r>
              <a:rPr lang="es" sz="1000">
                <a:solidFill>
                  <a:srgbClr val="434343"/>
                </a:solidFill>
                <a:latin typeface="Nunito"/>
                <a:ea typeface="Nunito"/>
                <a:cs typeface="Nunito"/>
                <a:sym typeface="Nunito"/>
              </a:rPr>
              <a:t>, infografías e imágenes de </a:t>
            </a:r>
            <a:r>
              <a:rPr lang="es" sz="1000">
                <a:solidFill>
                  <a:srgbClr val="434343"/>
                </a:solidFill>
                <a:uFill>
                  <a:noFill/>
                </a:uFill>
                <a:latin typeface="Nunito"/>
                <a:ea typeface="Nunito"/>
                <a:cs typeface="Nunito"/>
                <a:sym typeface="Nunito"/>
                <a:hlinkClick r:id="rId4">
                  <a:extLst>
                    <a:ext uri="{A12FA001-AC4F-418D-AE19-62706E023703}">
                      <ahyp:hlinkClr val="tx"/>
                    </a:ext>
                  </a:extLst>
                </a:hlinkClick>
              </a:rPr>
              <a:t>Freepik</a:t>
            </a:r>
            <a:r>
              <a:rPr lang="es" sz="1000">
                <a:solidFill>
                  <a:srgbClr val="434343"/>
                </a:solidFill>
                <a:latin typeface="Nunito"/>
                <a:ea typeface="Nunito"/>
                <a:cs typeface="Nunito"/>
                <a:sym typeface="Nunito"/>
              </a:rPr>
              <a:t> e ilustraciones de </a:t>
            </a:r>
            <a:r>
              <a:rPr lang="es" sz="1000">
                <a:solidFill>
                  <a:srgbClr val="434343"/>
                </a:solidFill>
                <a:uFill>
                  <a:noFill/>
                </a:uFill>
                <a:latin typeface="Nunito"/>
                <a:ea typeface="Nunito"/>
                <a:cs typeface="Nunito"/>
                <a:sym typeface="Nunito"/>
                <a:hlinkClick r:id="rId5">
                  <a:extLst>
                    <a:ext uri="{A12FA001-AC4F-418D-AE19-62706E023703}">
                      <ahyp:hlinkClr val="tx"/>
                    </a:ext>
                  </a:extLst>
                </a:hlinkClick>
              </a:rPr>
              <a:t>Storyset</a:t>
            </a:r>
            <a:endParaRPr sz="1000">
              <a:solidFill>
                <a:srgbClr val="434343"/>
              </a:solidFill>
              <a:latin typeface="Nunito"/>
              <a:ea typeface="Nunito"/>
              <a:cs typeface="Nunito"/>
              <a:sym typeface="Nunito"/>
            </a:endParaRPr>
          </a:p>
          <a:p>
            <a:pPr indent="0" lvl="0" marL="0" rtl="0" algn="ctr">
              <a:lnSpc>
                <a:spcPct val="100000"/>
              </a:lnSpc>
              <a:spcBef>
                <a:spcPts val="300"/>
              </a:spcBef>
              <a:spcAft>
                <a:spcPts val="0"/>
              </a:spcAft>
              <a:buNone/>
            </a:pPr>
            <a:r>
              <a:t/>
            </a:r>
            <a:endParaRPr sz="1000">
              <a:solidFill>
                <a:srgbClr val="434343"/>
              </a:solidFill>
              <a:latin typeface="Nunito"/>
              <a:ea typeface="Nunito"/>
              <a:cs typeface="Nunito"/>
              <a:sym typeface="Nunito"/>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_1_1_1_1_1_1">
    <p:spTree>
      <p:nvGrpSpPr>
        <p:cNvPr id="130" name="Shape 130"/>
        <p:cNvGrpSpPr/>
        <p:nvPr/>
      </p:nvGrpSpPr>
      <p:grpSpPr>
        <a:xfrm>
          <a:off x="0" y="0"/>
          <a:ext cx="0" cy="0"/>
          <a:chOff x="0" y="0"/>
          <a:chExt cx="0" cy="0"/>
        </a:xfrm>
      </p:grpSpPr>
      <p:sp>
        <p:nvSpPr>
          <p:cNvPr id="131" name="Google Shape;131;p23"/>
          <p:cNvSpPr/>
          <p:nvPr/>
        </p:nvSpPr>
        <p:spPr>
          <a:xfrm>
            <a:off x="148375" y="148500"/>
            <a:ext cx="8869500" cy="48465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LANK_1_1_1_1_1_1_1_1">
    <p:spTree>
      <p:nvGrpSpPr>
        <p:cNvPr id="132" name="Shape 132"/>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 name="Shape 17"/>
        <p:cNvGrpSpPr/>
        <p:nvPr/>
      </p:nvGrpSpPr>
      <p:grpSpPr>
        <a:xfrm>
          <a:off x="0" y="0"/>
          <a:ext cx="0" cy="0"/>
          <a:chOff x="0" y="0"/>
          <a:chExt cx="0" cy="0"/>
        </a:xfrm>
      </p:grpSpPr>
      <p:sp>
        <p:nvSpPr>
          <p:cNvPr id="18" name="Google Shape;18;p4"/>
          <p:cNvSpPr txBox="1"/>
          <p:nvPr>
            <p:ph type="title"/>
          </p:nvPr>
        </p:nvSpPr>
        <p:spPr>
          <a:xfrm>
            <a:off x="720000" y="368825"/>
            <a:ext cx="7704000" cy="5727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SzPts val="3000"/>
              <a:buNone/>
              <a:defRPr b="1" sz="36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9" name="Google Shape;19;p4"/>
          <p:cNvSpPr txBox="1"/>
          <p:nvPr>
            <p:ph idx="1" type="body"/>
          </p:nvPr>
        </p:nvSpPr>
        <p:spPr>
          <a:xfrm>
            <a:off x="941825" y="1202500"/>
            <a:ext cx="7194000" cy="3390600"/>
          </a:xfrm>
          <a:prstGeom prst="rect">
            <a:avLst/>
          </a:prstGeom>
        </p:spPr>
        <p:txBody>
          <a:bodyPr anchorCtr="0" anchor="t" bIns="91425" lIns="91425" spcFirstLastPara="1" rIns="91425" wrap="square" tIns="91425">
            <a:noAutofit/>
          </a:bodyPr>
          <a:lstStyle>
            <a:lvl1pPr indent="-342900" lvl="0" marL="457200" rtl="0">
              <a:lnSpc>
                <a:spcPct val="90000"/>
              </a:lnSpc>
              <a:spcBef>
                <a:spcPts val="0"/>
              </a:spcBef>
              <a:spcAft>
                <a:spcPts val="0"/>
              </a:spcAft>
              <a:buClr>
                <a:schemeClr val="accent1"/>
              </a:buClr>
              <a:buSzPts val="1800"/>
              <a:buFont typeface="Livvic"/>
              <a:buAutoNum type="arabicPeriod"/>
              <a:defRPr sz="1200">
                <a:solidFill>
                  <a:srgbClr val="434343"/>
                </a:solidFill>
              </a:defRPr>
            </a:lvl1pPr>
            <a:lvl2pPr indent="-317500" lvl="1" marL="914400" rtl="0">
              <a:lnSpc>
                <a:spcPct val="115000"/>
              </a:lnSpc>
              <a:spcBef>
                <a:spcPts val="0"/>
              </a:spcBef>
              <a:spcAft>
                <a:spcPts val="0"/>
              </a:spcAft>
              <a:buClr>
                <a:srgbClr val="15325B"/>
              </a:buClr>
              <a:buSzPts val="1400"/>
              <a:buFont typeface="Darker Grotesque SemiBold"/>
              <a:buAutoNum type="alphaLcPeriod"/>
              <a:defRPr>
                <a:solidFill>
                  <a:srgbClr val="434343"/>
                </a:solidFill>
              </a:defRPr>
            </a:lvl2pPr>
            <a:lvl3pPr indent="-317500" lvl="2" marL="1371600" rtl="0">
              <a:lnSpc>
                <a:spcPct val="115000"/>
              </a:lnSpc>
              <a:spcBef>
                <a:spcPts val="0"/>
              </a:spcBef>
              <a:spcAft>
                <a:spcPts val="0"/>
              </a:spcAft>
              <a:buClr>
                <a:srgbClr val="15325B"/>
              </a:buClr>
              <a:buSzPts val="1400"/>
              <a:buFont typeface="Darker Grotesque SemiBold"/>
              <a:buAutoNum type="romanLcPeriod"/>
              <a:defRPr>
                <a:solidFill>
                  <a:srgbClr val="434343"/>
                </a:solidFill>
              </a:defRPr>
            </a:lvl3pPr>
            <a:lvl4pPr indent="-317500" lvl="3" marL="1828800" rtl="0">
              <a:lnSpc>
                <a:spcPct val="115000"/>
              </a:lnSpc>
              <a:spcBef>
                <a:spcPts val="0"/>
              </a:spcBef>
              <a:spcAft>
                <a:spcPts val="0"/>
              </a:spcAft>
              <a:buClr>
                <a:srgbClr val="15325B"/>
              </a:buClr>
              <a:buSzPts val="1400"/>
              <a:buFont typeface="Darker Grotesque SemiBold"/>
              <a:buAutoNum type="arabicPeriod"/>
              <a:defRPr>
                <a:solidFill>
                  <a:srgbClr val="434343"/>
                </a:solidFill>
              </a:defRPr>
            </a:lvl4pPr>
            <a:lvl5pPr indent="-317500" lvl="4" marL="2286000" rtl="0">
              <a:lnSpc>
                <a:spcPct val="115000"/>
              </a:lnSpc>
              <a:spcBef>
                <a:spcPts val="0"/>
              </a:spcBef>
              <a:spcAft>
                <a:spcPts val="0"/>
              </a:spcAft>
              <a:buClr>
                <a:srgbClr val="15325B"/>
              </a:buClr>
              <a:buSzPts val="1400"/>
              <a:buFont typeface="Darker Grotesque SemiBold"/>
              <a:buAutoNum type="alphaLcPeriod"/>
              <a:defRPr>
                <a:solidFill>
                  <a:srgbClr val="434343"/>
                </a:solidFill>
              </a:defRPr>
            </a:lvl5pPr>
            <a:lvl6pPr indent="-317500" lvl="5" marL="2743200" rtl="0">
              <a:lnSpc>
                <a:spcPct val="115000"/>
              </a:lnSpc>
              <a:spcBef>
                <a:spcPts val="0"/>
              </a:spcBef>
              <a:spcAft>
                <a:spcPts val="0"/>
              </a:spcAft>
              <a:buClr>
                <a:srgbClr val="15325B"/>
              </a:buClr>
              <a:buSzPts val="1400"/>
              <a:buFont typeface="Darker Grotesque SemiBold"/>
              <a:buAutoNum type="romanLcPeriod"/>
              <a:defRPr>
                <a:solidFill>
                  <a:srgbClr val="434343"/>
                </a:solidFill>
              </a:defRPr>
            </a:lvl6pPr>
            <a:lvl7pPr indent="-317500" lvl="6" marL="3200400" rtl="0">
              <a:lnSpc>
                <a:spcPct val="115000"/>
              </a:lnSpc>
              <a:spcBef>
                <a:spcPts val="0"/>
              </a:spcBef>
              <a:spcAft>
                <a:spcPts val="0"/>
              </a:spcAft>
              <a:buClr>
                <a:srgbClr val="15325B"/>
              </a:buClr>
              <a:buSzPts val="1400"/>
              <a:buFont typeface="Darker Grotesque SemiBold"/>
              <a:buAutoNum type="arabicPeriod"/>
              <a:defRPr>
                <a:solidFill>
                  <a:srgbClr val="434343"/>
                </a:solidFill>
              </a:defRPr>
            </a:lvl7pPr>
            <a:lvl8pPr indent="-317500" lvl="7" marL="3657600" rtl="0">
              <a:lnSpc>
                <a:spcPct val="115000"/>
              </a:lnSpc>
              <a:spcBef>
                <a:spcPts val="0"/>
              </a:spcBef>
              <a:spcAft>
                <a:spcPts val="0"/>
              </a:spcAft>
              <a:buClr>
                <a:srgbClr val="15325B"/>
              </a:buClr>
              <a:buSzPts val="1400"/>
              <a:buFont typeface="Darker Grotesque SemiBold"/>
              <a:buAutoNum type="alphaLcPeriod"/>
              <a:defRPr>
                <a:solidFill>
                  <a:srgbClr val="434343"/>
                </a:solidFill>
              </a:defRPr>
            </a:lvl8pPr>
            <a:lvl9pPr indent="-317500" lvl="8" marL="4114800" rtl="0">
              <a:lnSpc>
                <a:spcPct val="115000"/>
              </a:lnSpc>
              <a:spcBef>
                <a:spcPts val="0"/>
              </a:spcBef>
              <a:spcAft>
                <a:spcPts val="0"/>
              </a:spcAft>
              <a:buClr>
                <a:srgbClr val="15325B"/>
              </a:buClr>
              <a:buSzPts val="1400"/>
              <a:buFont typeface="Darker Grotesque SemiBold"/>
              <a:buAutoNum type="romanLcPeriod"/>
              <a:defRPr>
                <a:solidFill>
                  <a:srgbClr val="434343"/>
                </a:solidFill>
              </a:defRPr>
            </a:lvl9pPr>
          </a:lstStyle>
          <a:p/>
        </p:txBody>
      </p:sp>
      <p:sp>
        <p:nvSpPr>
          <p:cNvPr id="20" name="Google Shape;20;p4"/>
          <p:cNvSpPr/>
          <p:nvPr/>
        </p:nvSpPr>
        <p:spPr>
          <a:xfrm>
            <a:off x="148375" y="148500"/>
            <a:ext cx="8869500" cy="48465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1" name="Shape 21"/>
        <p:cNvGrpSpPr/>
        <p:nvPr/>
      </p:nvGrpSpPr>
      <p:grpSpPr>
        <a:xfrm>
          <a:off x="0" y="0"/>
          <a:ext cx="0" cy="0"/>
          <a:chOff x="0" y="0"/>
          <a:chExt cx="0" cy="0"/>
        </a:xfrm>
      </p:grpSpPr>
      <p:sp>
        <p:nvSpPr>
          <p:cNvPr id="22" name="Google Shape;22;p5"/>
          <p:cNvSpPr/>
          <p:nvPr/>
        </p:nvSpPr>
        <p:spPr>
          <a:xfrm>
            <a:off x="148375" y="148500"/>
            <a:ext cx="8869500" cy="48465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5"/>
          <p:cNvSpPr txBox="1"/>
          <p:nvPr>
            <p:ph idx="1" type="subTitle"/>
          </p:nvPr>
        </p:nvSpPr>
        <p:spPr>
          <a:xfrm>
            <a:off x="907137" y="3077720"/>
            <a:ext cx="3350400" cy="517800"/>
          </a:xfrm>
          <a:prstGeom prst="rect">
            <a:avLst/>
          </a:prstGeom>
        </p:spPr>
        <p:txBody>
          <a:bodyPr anchorCtr="0" anchor="t" bIns="91425" lIns="91425" spcFirstLastPara="1" rIns="91425" wrap="square" tIns="91425">
            <a:noAutofit/>
          </a:bodyPr>
          <a:lstStyle>
            <a:lvl1pPr lvl="0" algn="r">
              <a:lnSpc>
                <a:spcPct val="100000"/>
              </a:lnSpc>
              <a:spcBef>
                <a:spcPts val="0"/>
              </a:spcBef>
              <a:spcAft>
                <a:spcPts val="0"/>
              </a:spcAft>
              <a:buSzPts val="2500"/>
              <a:buFont typeface="Bebas Neue"/>
              <a:buNone/>
              <a:defRPr sz="2400">
                <a:latin typeface="Questrial"/>
                <a:ea typeface="Questrial"/>
                <a:cs typeface="Questrial"/>
                <a:sym typeface="Questrial"/>
              </a:defRPr>
            </a:lvl1pPr>
            <a:lvl2pPr lvl="1"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24" name="Google Shape;24;p5"/>
          <p:cNvSpPr txBox="1"/>
          <p:nvPr>
            <p:ph idx="2" type="subTitle"/>
          </p:nvPr>
        </p:nvSpPr>
        <p:spPr>
          <a:xfrm>
            <a:off x="4886463" y="820194"/>
            <a:ext cx="3350400" cy="517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500"/>
              <a:buFont typeface="Bebas Neue"/>
              <a:buNone/>
              <a:defRPr sz="2400">
                <a:latin typeface="Questrial"/>
                <a:ea typeface="Questrial"/>
                <a:cs typeface="Questrial"/>
                <a:sym typeface="Questrial"/>
              </a:defRPr>
            </a:lvl1pPr>
            <a:lvl2pPr lvl="1" rtl="0"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25" name="Google Shape;25;p5"/>
          <p:cNvSpPr txBox="1"/>
          <p:nvPr>
            <p:ph idx="3" type="subTitle"/>
          </p:nvPr>
        </p:nvSpPr>
        <p:spPr>
          <a:xfrm>
            <a:off x="1349937" y="3565479"/>
            <a:ext cx="2907600" cy="8343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6" name="Google Shape;26;p5"/>
          <p:cNvSpPr txBox="1"/>
          <p:nvPr>
            <p:ph idx="4" type="subTitle"/>
          </p:nvPr>
        </p:nvSpPr>
        <p:spPr>
          <a:xfrm>
            <a:off x="4886463" y="1316836"/>
            <a:ext cx="2907600" cy="834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7" name="Shape 27"/>
        <p:cNvGrpSpPr/>
        <p:nvPr/>
      </p:nvGrpSpPr>
      <p:grpSpPr>
        <a:xfrm>
          <a:off x="0" y="0"/>
          <a:ext cx="0" cy="0"/>
          <a:chOff x="0" y="0"/>
          <a:chExt cx="0" cy="0"/>
        </a:xfrm>
      </p:grpSpPr>
      <p:sp>
        <p:nvSpPr>
          <p:cNvPr id="28" name="Google Shape;28;p6"/>
          <p:cNvSpPr txBox="1"/>
          <p:nvPr>
            <p:ph type="title"/>
          </p:nvPr>
        </p:nvSpPr>
        <p:spPr>
          <a:xfrm>
            <a:off x="720000" y="445025"/>
            <a:ext cx="6070800" cy="5727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9" name="Google Shape;29;p6"/>
          <p:cNvSpPr/>
          <p:nvPr/>
        </p:nvSpPr>
        <p:spPr>
          <a:xfrm>
            <a:off x="148375" y="148500"/>
            <a:ext cx="8869500" cy="48465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0" name="Shape 30"/>
        <p:cNvGrpSpPr/>
        <p:nvPr/>
      </p:nvGrpSpPr>
      <p:grpSpPr>
        <a:xfrm>
          <a:off x="0" y="0"/>
          <a:ext cx="0" cy="0"/>
          <a:chOff x="0" y="0"/>
          <a:chExt cx="0" cy="0"/>
        </a:xfrm>
      </p:grpSpPr>
      <p:sp>
        <p:nvSpPr>
          <p:cNvPr id="31" name="Google Shape;31;p7"/>
          <p:cNvSpPr txBox="1"/>
          <p:nvPr>
            <p:ph type="title"/>
          </p:nvPr>
        </p:nvSpPr>
        <p:spPr>
          <a:xfrm>
            <a:off x="4329250" y="826025"/>
            <a:ext cx="4015200" cy="5727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2" name="Google Shape;32;p7"/>
          <p:cNvSpPr txBox="1"/>
          <p:nvPr>
            <p:ph idx="1" type="body"/>
          </p:nvPr>
        </p:nvSpPr>
        <p:spPr>
          <a:xfrm>
            <a:off x="4335700" y="1602275"/>
            <a:ext cx="3813300" cy="2371800"/>
          </a:xfrm>
          <a:prstGeom prst="rect">
            <a:avLst/>
          </a:prstGeom>
        </p:spPr>
        <p:txBody>
          <a:bodyPr anchorCtr="0" anchor="t" bIns="91425" lIns="91425" spcFirstLastPara="1" rIns="91425" wrap="square" tIns="91425">
            <a:noAutofit/>
          </a:bodyPr>
          <a:lstStyle>
            <a:lvl1pPr indent="-317500" lvl="0" marL="457200" rtl="0">
              <a:lnSpc>
                <a:spcPct val="115000"/>
              </a:lnSpc>
              <a:spcBef>
                <a:spcPts val="0"/>
              </a:spcBef>
              <a:spcAft>
                <a:spcPts val="0"/>
              </a:spcAft>
              <a:buClr>
                <a:srgbClr val="434343"/>
              </a:buClr>
              <a:buSzPts val="1400"/>
              <a:buChar char="●"/>
              <a:defRPr sz="1400">
                <a:solidFill>
                  <a:srgbClr val="434343"/>
                </a:solidFill>
              </a:defRPr>
            </a:lvl1pPr>
            <a:lvl2pPr indent="-317500" lvl="1" marL="914400" rtl="0">
              <a:lnSpc>
                <a:spcPct val="115000"/>
              </a:lnSpc>
              <a:spcBef>
                <a:spcPts val="0"/>
              </a:spcBef>
              <a:spcAft>
                <a:spcPts val="0"/>
              </a:spcAft>
              <a:buClr>
                <a:srgbClr val="434343"/>
              </a:buClr>
              <a:buSzPts val="1400"/>
              <a:buChar char="○"/>
              <a:defRPr>
                <a:solidFill>
                  <a:srgbClr val="434343"/>
                </a:solidFill>
              </a:defRPr>
            </a:lvl2pPr>
            <a:lvl3pPr indent="-317500" lvl="2" marL="1371600" rtl="0">
              <a:lnSpc>
                <a:spcPct val="115000"/>
              </a:lnSpc>
              <a:spcBef>
                <a:spcPts val="0"/>
              </a:spcBef>
              <a:spcAft>
                <a:spcPts val="0"/>
              </a:spcAft>
              <a:buClr>
                <a:srgbClr val="434343"/>
              </a:buClr>
              <a:buSzPts val="1400"/>
              <a:buChar char="■"/>
              <a:defRPr>
                <a:solidFill>
                  <a:srgbClr val="434343"/>
                </a:solidFill>
              </a:defRPr>
            </a:lvl3pPr>
            <a:lvl4pPr indent="-317500" lvl="3" marL="1828800" rtl="0">
              <a:lnSpc>
                <a:spcPct val="115000"/>
              </a:lnSpc>
              <a:spcBef>
                <a:spcPts val="0"/>
              </a:spcBef>
              <a:spcAft>
                <a:spcPts val="0"/>
              </a:spcAft>
              <a:buClr>
                <a:srgbClr val="434343"/>
              </a:buClr>
              <a:buSzPts val="1400"/>
              <a:buChar char="●"/>
              <a:defRPr>
                <a:solidFill>
                  <a:srgbClr val="434343"/>
                </a:solidFill>
              </a:defRPr>
            </a:lvl4pPr>
            <a:lvl5pPr indent="-317500" lvl="4" marL="2286000" rtl="0">
              <a:lnSpc>
                <a:spcPct val="115000"/>
              </a:lnSpc>
              <a:spcBef>
                <a:spcPts val="0"/>
              </a:spcBef>
              <a:spcAft>
                <a:spcPts val="0"/>
              </a:spcAft>
              <a:buClr>
                <a:srgbClr val="434343"/>
              </a:buClr>
              <a:buSzPts val="1400"/>
              <a:buChar char="○"/>
              <a:defRPr>
                <a:solidFill>
                  <a:srgbClr val="434343"/>
                </a:solidFill>
              </a:defRPr>
            </a:lvl5pPr>
            <a:lvl6pPr indent="-317500" lvl="5" marL="2743200" rtl="0">
              <a:lnSpc>
                <a:spcPct val="115000"/>
              </a:lnSpc>
              <a:spcBef>
                <a:spcPts val="0"/>
              </a:spcBef>
              <a:spcAft>
                <a:spcPts val="0"/>
              </a:spcAft>
              <a:buClr>
                <a:srgbClr val="434343"/>
              </a:buClr>
              <a:buSzPts val="1400"/>
              <a:buChar char="■"/>
              <a:defRPr>
                <a:solidFill>
                  <a:srgbClr val="434343"/>
                </a:solidFill>
              </a:defRPr>
            </a:lvl6pPr>
            <a:lvl7pPr indent="-317500" lvl="6" marL="3200400" rtl="0">
              <a:lnSpc>
                <a:spcPct val="115000"/>
              </a:lnSpc>
              <a:spcBef>
                <a:spcPts val="0"/>
              </a:spcBef>
              <a:spcAft>
                <a:spcPts val="0"/>
              </a:spcAft>
              <a:buClr>
                <a:srgbClr val="434343"/>
              </a:buClr>
              <a:buSzPts val="1400"/>
              <a:buChar char="●"/>
              <a:defRPr>
                <a:solidFill>
                  <a:srgbClr val="434343"/>
                </a:solidFill>
              </a:defRPr>
            </a:lvl7pPr>
            <a:lvl8pPr indent="-317500" lvl="7" marL="3657600" rtl="0">
              <a:lnSpc>
                <a:spcPct val="115000"/>
              </a:lnSpc>
              <a:spcBef>
                <a:spcPts val="0"/>
              </a:spcBef>
              <a:spcAft>
                <a:spcPts val="0"/>
              </a:spcAft>
              <a:buClr>
                <a:srgbClr val="434343"/>
              </a:buClr>
              <a:buSzPts val="1400"/>
              <a:buChar char="○"/>
              <a:defRPr>
                <a:solidFill>
                  <a:srgbClr val="434343"/>
                </a:solidFill>
              </a:defRPr>
            </a:lvl8pPr>
            <a:lvl9pPr indent="-317500" lvl="8" marL="4114800" rtl="0">
              <a:lnSpc>
                <a:spcPct val="115000"/>
              </a:lnSpc>
              <a:spcBef>
                <a:spcPts val="0"/>
              </a:spcBef>
              <a:spcAft>
                <a:spcPts val="0"/>
              </a:spcAft>
              <a:buClr>
                <a:srgbClr val="434343"/>
              </a:buClr>
              <a:buSzPts val="1400"/>
              <a:buChar char="■"/>
              <a:defRPr>
                <a:solidFill>
                  <a:srgbClr val="434343"/>
                </a:solidFill>
              </a:defRPr>
            </a:lvl9pPr>
          </a:lstStyle>
          <a:p/>
        </p:txBody>
      </p:sp>
      <p:sp>
        <p:nvSpPr>
          <p:cNvPr id="33" name="Google Shape;33;p7"/>
          <p:cNvSpPr/>
          <p:nvPr/>
        </p:nvSpPr>
        <p:spPr>
          <a:xfrm>
            <a:off x="148375" y="148500"/>
            <a:ext cx="8869500" cy="48465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4" name="Shape 34"/>
        <p:cNvGrpSpPr/>
        <p:nvPr/>
      </p:nvGrpSpPr>
      <p:grpSpPr>
        <a:xfrm>
          <a:off x="0" y="0"/>
          <a:ext cx="0" cy="0"/>
          <a:chOff x="0" y="0"/>
          <a:chExt cx="0" cy="0"/>
        </a:xfrm>
      </p:grpSpPr>
      <p:sp>
        <p:nvSpPr>
          <p:cNvPr id="35" name="Google Shape;35;p8"/>
          <p:cNvSpPr txBox="1"/>
          <p:nvPr>
            <p:ph type="title"/>
          </p:nvPr>
        </p:nvSpPr>
        <p:spPr>
          <a:xfrm>
            <a:off x="638700" y="3202625"/>
            <a:ext cx="7866900" cy="1074600"/>
          </a:xfrm>
          <a:prstGeom prst="rect">
            <a:avLst/>
          </a:prstGeom>
          <a:ln>
            <a:noFill/>
          </a:ln>
        </p:spPr>
        <p:txBody>
          <a:bodyPr anchorCtr="0" anchor="t" bIns="91425" lIns="91425" spcFirstLastPara="1" rIns="91425" wrap="square" tIns="91425">
            <a:noAutofit/>
          </a:bodyPr>
          <a:lstStyle>
            <a:lvl1pPr lvl="0" algn="ctr">
              <a:spcBef>
                <a:spcPts val="0"/>
              </a:spcBef>
              <a:spcAft>
                <a:spcPts val="0"/>
              </a:spcAft>
              <a:buSzPts val="6000"/>
              <a:buNone/>
              <a:defRPr sz="58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p:txBody>
      </p:sp>
      <p:sp>
        <p:nvSpPr>
          <p:cNvPr id="36" name="Google Shape;36;p8"/>
          <p:cNvSpPr/>
          <p:nvPr/>
        </p:nvSpPr>
        <p:spPr>
          <a:xfrm>
            <a:off x="148375" y="148500"/>
            <a:ext cx="8869500" cy="48465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7" name="Shape 37"/>
        <p:cNvGrpSpPr/>
        <p:nvPr/>
      </p:nvGrpSpPr>
      <p:grpSpPr>
        <a:xfrm>
          <a:off x="0" y="0"/>
          <a:ext cx="0" cy="0"/>
          <a:chOff x="0" y="0"/>
          <a:chExt cx="0" cy="0"/>
        </a:xfrm>
      </p:grpSpPr>
      <p:sp>
        <p:nvSpPr>
          <p:cNvPr id="38" name="Google Shape;38;p9"/>
          <p:cNvSpPr txBox="1"/>
          <p:nvPr>
            <p:ph type="title"/>
          </p:nvPr>
        </p:nvSpPr>
        <p:spPr>
          <a:xfrm>
            <a:off x="713225" y="1033212"/>
            <a:ext cx="4402200" cy="15705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SzPts val="3600"/>
              <a:buNone/>
              <a:defRPr sz="49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39" name="Google Shape;39;p9"/>
          <p:cNvSpPr txBox="1"/>
          <p:nvPr>
            <p:ph idx="1" type="subTitle"/>
          </p:nvPr>
        </p:nvSpPr>
        <p:spPr>
          <a:xfrm>
            <a:off x="713225" y="2756088"/>
            <a:ext cx="3424500" cy="1354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40" name="Google Shape;40;p9"/>
          <p:cNvSpPr/>
          <p:nvPr/>
        </p:nvSpPr>
        <p:spPr>
          <a:xfrm>
            <a:off x="148375" y="148500"/>
            <a:ext cx="8869500" cy="48465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type="title"/>
          </p:nvPr>
        </p:nvSpPr>
        <p:spPr>
          <a:xfrm>
            <a:off x="740550" y="2653478"/>
            <a:ext cx="4667100" cy="12981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SzPts val="3000"/>
              <a:buNone/>
              <a:defRPr sz="3600"/>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
        <p:nvSpPr>
          <p:cNvPr id="43" name="Google Shape;43;p10"/>
          <p:cNvSpPr/>
          <p:nvPr/>
        </p:nvSpPr>
        <p:spPr>
          <a:xfrm>
            <a:off x="148375" y="148500"/>
            <a:ext cx="8869500" cy="48465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slideLayout" Target="../slideLayouts/slideLayout22.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24" Type="http://schemas.openxmlformats.org/officeDocument/2006/relationships/theme" Target="../theme/theme2.xml"/><Relationship Id="rId12" Type="http://schemas.openxmlformats.org/officeDocument/2006/relationships/slideLayout" Target="../slideLayouts/slideLayout12.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3000"/>
              <a:buFont typeface="Questrial"/>
              <a:buNone/>
              <a:defRPr sz="3000">
                <a:solidFill>
                  <a:schemeClr val="dk1"/>
                </a:solidFill>
                <a:latin typeface="Questrial"/>
                <a:ea typeface="Questrial"/>
                <a:cs typeface="Questrial"/>
                <a:sym typeface="Questrial"/>
              </a:defRPr>
            </a:lvl1pPr>
            <a:lvl2pPr lvl="1" rtl="0">
              <a:spcBef>
                <a:spcPts val="0"/>
              </a:spcBef>
              <a:spcAft>
                <a:spcPts val="0"/>
              </a:spcAft>
              <a:buClr>
                <a:schemeClr val="dk1"/>
              </a:buClr>
              <a:buSzPts val="3000"/>
              <a:buFont typeface="Questrial"/>
              <a:buNone/>
              <a:defRPr sz="3000">
                <a:solidFill>
                  <a:schemeClr val="dk1"/>
                </a:solidFill>
                <a:latin typeface="Questrial"/>
                <a:ea typeface="Questrial"/>
                <a:cs typeface="Questrial"/>
                <a:sym typeface="Questrial"/>
              </a:defRPr>
            </a:lvl2pPr>
            <a:lvl3pPr lvl="2" rtl="0">
              <a:spcBef>
                <a:spcPts val="0"/>
              </a:spcBef>
              <a:spcAft>
                <a:spcPts val="0"/>
              </a:spcAft>
              <a:buClr>
                <a:schemeClr val="dk1"/>
              </a:buClr>
              <a:buSzPts val="3000"/>
              <a:buFont typeface="Questrial"/>
              <a:buNone/>
              <a:defRPr sz="3000">
                <a:solidFill>
                  <a:schemeClr val="dk1"/>
                </a:solidFill>
                <a:latin typeface="Questrial"/>
                <a:ea typeface="Questrial"/>
                <a:cs typeface="Questrial"/>
                <a:sym typeface="Questrial"/>
              </a:defRPr>
            </a:lvl3pPr>
            <a:lvl4pPr lvl="3" rtl="0">
              <a:spcBef>
                <a:spcPts val="0"/>
              </a:spcBef>
              <a:spcAft>
                <a:spcPts val="0"/>
              </a:spcAft>
              <a:buClr>
                <a:schemeClr val="dk1"/>
              </a:buClr>
              <a:buSzPts val="3000"/>
              <a:buFont typeface="Questrial"/>
              <a:buNone/>
              <a:defRPr sz="3000">
                <a:solidFill>
                  <a:schemeClr val="dk1"/>
                </a:solidFill>
                <a:latin typeface="Questrial"/>
                <a:ea typeface="Questrial"/>
                <a:cs typeface="Questrial"/>
                <a:sym typeface="Questrial"/>
              </a:defRPr>
            </a:lvl4pPr>
            <a:lvl5pPr lvl="4" rtl="0">
              <a:spcBef>
                <a:spcPts val="0"/>
              </a:spcBef>
              <a:spcAft>
                <a:spcPts val="0"/>
              </a:spcAft>
              <a:buClr>
                <a:schemeClr val="dk1"/>
              </a:buClr>
              <a:buSzPts val="3000"/>
              <a:buFont typeface="Questrial"/>
              <a:buNone/>
              <a:defRPr sz="3000">
                <a:solidFill>
                  <a:schemeClr val="dk1"/>
                </a:solidFill>
                <a:latin typeface="Questrial"/>
                <a:ea typeface="Questrial"/>
                <a:cs typeface="Questrial"/>
                <a:sym typeface="Questrial"/>
              </a:defRPr>
            </a:lvl5pPr>
            <a:lvl6pPr lvl="5" rtl="0">
              <a:spcBef>
                <a:spcPts val="0"/>
              </a:spcBef>
              <a:spcAft>
                <a:spcPts val="0"/>
              </a:spcAft>
              <a:buClr>
                <a:schemeClr val="dk1"/>
              </a:buClr>
              <a:buSzPts val="3000"/>
              <a:buFont typeface="Questrial"/>
              <a:buNone/>
              <a:defRPr sz="3000">
                <a:solidFill>
                  <a:schemeClr val="dk1"/>
                </a:solidFill>
                <a:latin typeface="Questrial"/>
                <a:ea typeface="Questrial"/>
                <a:cs typeface="Questrial"/>
                <a:sym typeface="Questrial"/>
              </a:defRPr>
            </a:lvl6pPr>
            <a:lvl7pPr lvl="6" rtl="0">
              <a:spcBef>
                <a:spcPts val="0"/>
              </a:spcBef>
              <a:spcAft>
                <a:spcPts val="0"/>
              </a:spcAft>
              <a:buClr>
                <a:schemeClr val="dk1"/>
              </a:buClr>
              <a:buSzPts val="3000"/>
              <a:buFont typeface="Questrial"/>
              <a:buNone/>
              <a:defRPr sz="3000">
                <a:solidFill>
                  <a:schemeClr val="dk1"/>
                </a:solidFill>
                <a:latin typeface="Questrial"/>
                <a:ea typeface="Questrial"/>
                <a:cs typeface="Questrial"/>
                <a:sym typeface="Questrial"/>
              </a:defRPr>
            </a:lvl7pPr>
            <a:lvl8pPr lvl="7" rtl="0">
              <a:spcBef>
                <a:spcPts val="0"/>
              </a:spcBef>
              <a:spcAft>
                <a:spcPts val="0"/>
              </a:spcAft>
              <a:buClr>
                <a:schemeClr val="dk1"/>
              </a:buClr>
              <a:buSzPts val="3000"/>
              <a:buFont typeface="Questrial"/>
              <a:buNone/>
              <a:defRPr sz="3000">
                <a:solidFill>
                  <a:schemeClr val="dk1"/>
                </a:solidFill>
                <a:latin typeface="Questrial"/>
                <a:ea typeface="Questrial"/>
                <a:cs typeface="Questrial"/>
                <a:sym typeface="Questrial"/>
              </a:defRPr>
            </a:lvl8pPr>
            <a:lvl9pPr lvl="8" rtl="0">
              <a:spcBef>
                <a:spcPts val="0"/>
              </a:spcBef>
              <a:spcAft>
                <a:spcPts val="0"/>
              </a:spcAft>
              <a:buClr>
                <a:schemeClr val="dk1"/>
              </a:buClr>
              <a:buSzPts val="3000"/>
              <a:buFont typeface="Questrial"/>
              <a:buNone/>
              <a:defRPr sz="3000">
                <a:solidFill>
                  <a:schemeClr val="dk1"/>
                </a:solidFill>
                <a:latin typeface="Questrial"/>
                <a:ea typeface="Questrial"/>
                <a:cs typeface="Questrial"/>
                <a:sym typeface="Questria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7500" lvl="0" marL="457200">
              <a:lnSpc>
                <a:spcPct val="115000"/>
              </a:lnSpc>
              <a:spcBef>
                <a:spcPts val="0"/>
              </a:spcBef>
              <a:spcAft>
                <a:spcPts val="0"/>
              </a:spcAft>
              <a:buClr>
                <a:schemeClr val="dk1"/>
              </a:buClr>
              <a:buSzPts val="1400"/>
              <a:buFont typeface="Nunito"/>
              <a:buChar char="●"/>
              <a:defRPr>
                <a:solidFill>
                  <a:schemeClr val="dk1"/>
                </a:solidFill>
                <a:latin typeface="Nunito"/>
                <a:ea typeface="Nunito"/>
                <a:cs typeface="Nunito"/>
                <a:sym typeface="Nunito"/>
              </a:defRPr>
            </a:lvl1pPr>
            <a:lvl2pPr indent="-317500" lvl="1" marL="914400">
              <a:lnSpc>
                <a:spcPct val="115000"/>
              </a:lnSpc>
              <a:spcBef>
                <a:spcPts val="1600"/>
              </a:spcBef>
              <a:spcAft>
                <a:spcPts val="0"/>
              </a:spcAft>
              <a:buClr>
                <a:schemeClr val="dk1"/>
              </a:buClr>
              <a:buSzPts val="1400"/>
              <a:buFont typeface="Nunito"/>
              <a:buChar char="○"/>
              <a:defRPr>
                <a:solidFill>
                  <a:schemeClr val="dk1"/>
                </a:solidFill>
                <a:latin typeface="Nunito"/>
                <a:ea typeface="Nunito"/>
                <a:cs typeface="Nunito"/>
                <a:sym typeface="Nunito"/>
              </a:defRPr>
            </a:lvl2pPr>
            <a:lvl3pPr indent="-317500" lvl="2" marL="1371600">
              <a:lnSpc>
                <a:spcPct val="115000"/>
              </a:lnSpc>
              <a:spcBef>
                <a:spcPts val="1600"/>
              </a:spcBef>
              <a:spcAft>
                <a:spcPts val="0"/>
              </a:spcAft>
              <a:buClr>
                <a:schemeClr val="dk1"/>
              </a:buClr>
              <a:buSzPts val="1400"/>
              <a:buFont typeface="Nunito"/>
              <a:buChar char="■"/>
              <a:defRPr>
                <a:solidFill>
                  <a:schemeClr val="dk1"/>
                </a:solidFill>
                <a:latin typeface="Nunito"/>
                <a:ea typeface="Nunito"/>
                <a:cs typeface="Nunito"/>
                <a:sym typeface="Nunito"/>
              </a:defRPr>
            </a:lvl3pPr>
            <a:lvl4pPr indent="-317500" lvl="3" marL="1828800">
              <a:lnSpc>
                <a:spcPct val="115000"/>
              </a:lnSpc>
              <a:spcBef>
                <a:spcPts val="1600"/>
              </a:spcBef>
              <a:spcAft>
                <a:spcPts val="0"/>
              </a:spcAft>
              <a:buClr>
                <a:schemeClr val="dk1"/>
              </a:buClr>
              <a:buSzPts val="1400"/>
              <a:buFont typeface="Nunito"/>
              <a:buChar char="●"/>
              <a:defRPr>
                <a:solidFill>
                  <a:schemeClr val="dk1"/>
                </a:solidFill>
                <a:latin typeface="Nunito"/>
                <a:ea typeface="Nunito"/>
                <a:cs typeface="Nunito"/>
                <a:sym typeface="Nunito"/>
              </a:defRPr>
            </a:lvl4pPr>
            <a:lvl5pPr indent="-317500" lvl="4" marL="2286000">
              <a:lnSpc>
                <a:spcPct val="115000"/>
              </a:lnSpc>
              <a:spcBef>
                <a:spcPts val="1600"/>
              </a:spcBef>
              <a:spcAft>
                <a:spcPts val="0"/>
              </a:spcAft>
              <a:buClr>
                <a:schemeClr val="dk1"/>
              </a:buClr>
              <a:buSzPts val="1400"/>
              <a:buFont typeface="Nunito"/>
              <a:buChar char="○"/>
              <a:defRPr>
                <a:solidFill>
                  <a:schemeClr val="dk1"/>
                </a:solidFill>
                <a:latin typeface="Nunito"/>
                <a:ea typeface="Nunito"/>
                <a:cs typeface="Nunito"/>
                <a:sym typeface="Nunito"/>
              </a:defRPr>
            </a:lvl5pPr>
            <a:lvl6pPr indent="-317500" lvl="5" marL="2743200">
              <a:lnSpc>
                <a:spcPct val="115000"/>
              </a:lnSpc>
              <a:spcBef>
                <a:spcPts val="1600"/>
              </a:spcBef>
              <a:spcAft>
                <a:spcPts val="0"/>
              </a:spcAft>
              <a:buClr>
                <a:schemeClr val="dk1"/>
              </a:buClr>
              <a:buSzPts val="1400"/>
              <a:buFont typeface="Nunito"/>
              <a:buChar char="■"/>
              <a:defRPr>
                <a:solidFill>
                  <a:schemeClr val="dk1"/>
                </a:solidFill>
                <a:latin typeface="Nunito"/>
                <a:ea typeface="Nunito"/>
                <a:cs typeface="Nunito"/>
                <a:sym typeface="Nunito"/>
              </a:defRPr>
            </a:lvl6pPr>
            <a:lvl7pPr indent="-317500" lvl="6" marL="3200400">
              <a:lnSpc>
                <a:spcPct val="115000"/>
              </a:lnSpc>
              <a:spcBef>
                <a:spcPts val="1600"/>
              </a:spcBef>
              <a:spcAft>
                <a:spcPts val="0"/>
              </a:spcAft>
              <a:buClr>
                <a:schemeClr val="dk1"/>
              </a:buClr>
              <a:buSzPts val="1400"/>
              <a:buFont typeface="Nunito"/>
              <a:buChar char="●"/>
              <a:defRPr>
                <a:solidFill>
                  <a:schemeClr val="dk1"/>
                </a:solidFill>
                <a:latin typeface="Nunito"/>
                <a:ea typeface="Nunito"/>
                <a:cs typeface="Nunito"/>
                <a:sym typeface="Nunito"/>
              </a:defRPr>
            </a:lvl7pPr>
            <a:lvl8pPr indent="-317500" lvl="7" marL="3657600">
              <a:lnSpc>
                <a:spcPct val="115000"/>
              </a:lnSpc>
              <a:spcBef>
                <a:spcPts val="1600"/>
              </a:spcBef>
              <a:spcAft>
                <a:spcPts val="0"/>
              </a:spcAft>
              <a:buClr>
                <a:schemeClr val="dk1"/>
              </a:buClr>
              <a:buSzPts val="1400"/>
              <a:buFont typeface="Nunito"/>
              <a:buChar char="○"/>
              <a:defRPr>
                <a:solidFill>
                  <a:schemeClr val="dk1"/>
                </a:solidFill>
                <a:latin typeface="Nunito"/>
                <a:ea typeface="Nunito"/>
                <a:cs typeface="Nunito"/>
                <a:sym typeface="Nunito"/>
              </a:defRPr>
            </a:lvl8pPr>
            <a:lvl9pPr indent="-317500" lvl="8" marL="4114800">
              <a:lnSpc>
                <a:spcPct val="115000"/>
              </a:lnSpc>
              <a:spcBef>
                <a:spcPts val="1600"/>
              </a:spcBef>
              <a:spcAft>
                <a:spcPts val="1600"/>
              </a:spcAft>
              <a:buClr>
                <a:schemeClr val="dk1"/>
              </a:buClr>
              <a:buSzPts val="1400"/>
              <a:buFont typeface="Nunito"/>
              <a:buChar char="■"/>
              <a:defRPr>
                <a:solidFill>
                  <a:schemeClr val="dk1"/>
                </a:solidFill>
                <a:latin typeface="Nunito"/>
                <a:ea typeface="Nunito"/>
                <a:cs typeface="Nunito"/>
                <a:sym typeface="Nunito"/>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hyperlink" Target="https://data.worldbank.org/indicator/PA.NUS.FCRF" TargetMode="External"/><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1.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hyperlink" Target="https://data.worldbank.org/indicator/PA.NUS.FCRF"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hyperlink" Target="https://data.worldbank.org/indicator/PA.NUS.FCRF" TargetMode="External"/><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hyperlink" Target="https://data.worldbank.org/indicator/PA.NUS.FCRF"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hyperlink" Target="https://data.worldbank.org/indicator/PA.NUS.FCRF" TargetMode="External"/><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hyperlink" Target="https://data.worldbank.org/indicator/PA.NUS.FCRF"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22.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1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9.png"/><Relationship Id="rId4" Type="http://schemas.openxmlformats.org/officeDocument/2006/relationships/image" Target="../media/image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9.png"/><Relationship Id="rId4" Type="http://schemas.openxmlformats.org/officeDocument/2006/relationships/image" Target="../media/image7.png"/><Relationship Id="rId5" Type="http://schemas.openxmlformats.org/officeDocument/2006/relationships/image" Target="../media/image1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5.png"/><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4.png"/><Relationship Id="rId4" Type="http://schemas.openxmlformats.org/officeDocument/2006/relationships/image" Target="../media/image1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25.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8.xml"/><Relationship Id="rId3" Type="http://schemas.openxmlformats.org/officeDocument/2006/relationships/image" Target="../media/image24.jpg"/><Relationship Id="rId4" Type="http://schemas.openxmlformats.org/officeDocument/2006/relationships/image" Target="../media/image14.png"/><Relationship Id="rId5" Type="http://schemas.openxmlformats.org/officeDocument/2006/relationships/image" Target="../media/image2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8.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hyperlink" Target="https://data.worldbank.org/indicator/PA.NUS.FCRF"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25"/>
          <p:cNvSpPr txBox="1"/>
          <p:nvPr>
            <p:ph type="ctrTitle"/>
          </p:nvPr>
        </p:nvSpPr>
        <p:spPr>
          <a:xfrm>
            <a:off x="4040075" y="2426725"/>
            <a:ext cx="4084500" cy="130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Affordable </a:t>
            </a:r>
            <a:r>
              <a:rPr lang="es"/>
              <a:t>nourishment</a:t>
            </a:r>
            <a:endParaRPr b="0">
              <a:solidFill>
                <a:schemeClr val="accent1"/>
              </a:solidFill>
            </a:endParaRPr>
          </a:p>
        </p:txBody>
      </p:sp>
      <p:sp>
        <p:nvSpPr>
          <p:cNvPr id="138" name="Google Shape;138;p25"/>
          <p:cNvSpPr txBox="1"/>
          <p:nvPr>
            <p:ph idx="1" type="subTitle"/>
          </p:nvPr>
        </p:nvSpPr>
        <p:spPr>
          <a:xfrm>
            <a:off x="4040075" y="3900750"/>
            <a:ext cx="4553400" cy="56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An analysis of food price fluctuation</a:t>
            </a:r>
            <a:endParaRPr/>
          </a:p>
        </p:txBody>
      </p:sp>
      <p:cxnSp>
        <p:nvCxnSpPr>
          <p:cNvPr id="139" name="Google Shape;139;p25"/>
          <p:cNvCxnSpPr/>
          <p:nvPr/>
        </p:nvCxnSpPr>
        <p:spPr>
          <a:xfrm>
            <a:off x="4138541" y="3821618"/>
            <a:ext cx="3113400" cy="0"/>
          </a:xfrm>
          <a:prstGeom prst="straightConnector1">
            <a:avLst/>
          </a:prstGeom>
          <a:noFill/>
          <a:ln cap="flat" cmpd="sng" w="19050">
            <a:solidFill>
              <a:schemeClr val="dk1"/>
            </a:solidFill>
            <a:prstDash val="solid"/>
            <a:round/>
            <a:headEnd len="med" w="med" type="none"/>
            <a:tailEnd len="med" w="med" type="none"/>
          </a:ln>
        </p:spPr>
      </p:cxnSp>
      <p:pic>
        <p:nvPicPr>
          <p:cNvPr id="140" name="Google Shape;140;p25"/>
          <p:cNvPicPr preferRelativeResize="0"/>
          <p:nvPr/>
        </p:nvPicPr>
        <p:blipFill>
          <a:blip r:embed="rId3">
            <a:alphaModFix/>
          </a:blip>
          <a:stretch>
            <a:fillRect/>
          </a:stretch>
        </p:blipFill>
        <p:spPr>
          <a:xfrm>
            <a:off x="8030375" y="237225"/>
            <a:ext cx="850875" cy="835856"/>
          </a:xfrm>
          <a:prstGeom prst="rect">
            <a:avLst/>
          </a:prstGeom>
          <a:noFill/>
          <a:ln>
            <a:noFill/>
          </a:ln>
        </p:spPr>
      </p:pic>
      <p:sp>
        <p:nvSpPr>
          <p:cNvPr id="141" name="Google Shape;141;p25"/>
          <p:cNvSpPr txBox="1"/>
          <p:nvPr>
            <p:ph idx="4294967295" type="subTitle"/>
          </p:nvPr>
        </p:nvSpPr>
        <p:spPr>
          <a:xfrm>
            <a:off x="3918775" y="4464750"/>
            <a:ext cx="3113400" cy="3864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b="1" lang="es">
                <a:solidFill>
                  <a:srgbClr val="434343"/>
                </a:solidFill>
              </a:rPr>
              <a:t>Shacham Rotem | </a:t>
            </a:r>
            <a:r>
              <a:rPr b="1" lang="es">
                <a:solidFill>
                  <a:srgbClr val="434343"/>
                </a:solidFill>
              </a:rPr>
              <a:t>Esther Velasco</a:t>
            </a:r>
            <a:r>
              <a:rPr b="1" lang="es">
                <a:solidFill>
                  <a:srgbClr val="434343"/>
                </a:solidFill>
              </a:rPr>
              <a:t> </a:t>
            </a:r>
            <a:endParaRPr b="1">
              <a:solidFill>
                <a:srgbClr val="434343"/>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34"/>
          <p:cNvSpPr txBox="1"/>
          <p:nvPr>
            <p:ph type="title"/>
          </p:nvPr>
        </p:nvSpPr>
        <p:spPr>
          <a:xfrm>
            <a:off x="799200" y="473025"/>
            <a:ext cx="6070800" cy="5727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t>Process</a:t>
            </a:r>
            <a:endParaRPr b="1"/>
          </a:p>
        </p:txBody>
      </p:sp>
      <p:sp>
        <p:nvSpPr>
          <p:cNvPr id="215" name="Google Shape;215;p34"/>
          <p:cNvSpPr txBox="1"/>
          <p:nvPr/>
        </p:nvSpPr>
        <p:spPr>
          <a:xfrm>
            <a:off x="2198900" y="3042501"/>
            <a:ext cx="1962300" cy="891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2400">
                <a:solidFill>
                  <a:schemeClr val="dk1"/>
                </a:solidFill>
                <a:latin typeface="Questrial"/>
                <a:ea typeface="Questrial"/>
                <a:cs typeface="Questrial"/>
                <a:sym typeface="Questrial"/>
              </a:rPr>
              <a:t>Cleaning / transforming</a:t>
            </a:r>
            <a:endParaRPr sz="2400">
              <a:solidFill>
                <a:schemeClr val="dk1"/>
              </a:solidFill>
              <a:latin typeface="Questrial"/>
              <a:ea typeface="Questrial"/>
              <a:cs typeface="Questrial"/>
              <a:sym typeface="Questrial"/>
            </a:endParaRPr>
          </a:p>
        </p:txBody>
      </p:sp>
      <p:sp>
        <p:nvSpPr>
          <p:cNvPr id="216" name="Google Shape;216;p34"/>
          <p:cNvSpPr txBox="1"/>
          <p:nvPr/>
        </p:nvSpPr>
        <p:spPr>
          <a:xfrm>
            <a:off x="2198889" y="3982458"/>
            <a:ext cx="1962300" cy="48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s">
                <a:solidFill>
                  <a:schemeClr val="dk1"/>
                </a:solidFill>
                <a:latin typeface="Nunito"/>
                <a:ea typeface="Nunito"/>
                <a:cs typeface="Nunito"/>
                <a:sym typeface="Nunito"/>
              </a:rPr>
              <a:t>Write something</a:t>
            </a:r>
            <a:endParaRPr>
              <a:solidFill>
                <a:schemeClr val="dk1"/>
              </a:solidFill>
              <a:latin typeface="Nunito"/>
              <a:ea typeface="Nunito"/>
              <a:cs typeface="Nunito"/>
              <a:sym typeface="Nunito"/>
            </a:endParaRPr>
          </a:p>
        </p:txBody>
      </p:sp>
      <p:sp>
        <p:nvSpPr>
          <p:cNvPr id="217" name="Google Shape;217;p34"/>
          <p:cNvSpPr txBox="1"/>
          <p:nvPr/>
        </p:nvSpPr>
        <p:spPr>
          <a:xfrm>
            <a:off x="3590830" y="1281517"/>
            <a:ext cx="1962300" cy="527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2400">
                <a:solidFill>
                  <a:schemeClr val="dk1"/>
                </a:solidFill>
                <a:latin typeface="Questrial"/>
                <a:ea typeface="Questrial"/>
                <a:cs typeface="Questrial"/>
                <a:sym typeface="Questrial"/>
              </a:rPr>
              <a:t>Merging</a:t>
            </a:r>
            <a:endParaRPr sz="2400">
              <a:solidFill>
                <a:schemeClr val="dk1"/>
              </a:solidFill>
              <a:latin typeface="Questrial"/>
              <a:ea typeface="Questrial"/>
              <a:cs typeface="Questrial"/>
              <a:sym typeface="Questrial"/>
            </a:endParaRPr>
          </a:p>
        </p:txBody>
      </p:sp>
      <p:sp>
        <p:nvSpPr>
          <p:cNvPr id="218" name="Google Shape;218;p34"/>
          <p:cNvSpPr txBox="1"/>
          <p:nvPr/>
        </p:nvSpPr>
        <p:spPr>
          <a:xfrm>
            <a:off x="3590825" y="1809226"/>
            <a:ext cx="1962300" cy="7479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s">
                <a:solidFill>
                  <a:schemeClr val="dk1"/>
                </a:solidFill>
                <a:latin typeface="Nunito"/>
                <a:ea typeface="Nunito"/>
                <a:cs typeface="Nunito"/>
                <a:sym typeface="Nunito"/>
              </a:rPr>
              <a:t>USD price calculation</a:t>
            </a:r>
            <a:endParaRPr>
              <a:solidFill>
                <a:schemeClr val="dk1"/>
              </a:solidFill>
              <a:latin typeface="Nunito"/>
              <a:ea typeface="Nunito"/>
              <a:cs typeface="Nunito"/>
              <a:sym typeface="Nunito"/>
            </a:endParaRPr>
          </a:p>
        </p:txBody>
      </p:sp>
      <p:sp>
        <p:nvSpPr>
          <p:cNvPr id="219" name="Google Shape;219;p34"/>
          <p:cNvSpPr txBox="1"/>
          <p:nvPr/>
        </p:nvSpPr>
        <p:spPr>
          <a:xfrm>
            <a:off x="4987975" y="3042501"/>
            <a:ext cx="1962300" cy="891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2400">
                <a:solidFill>
                  <a:schemeClr val="dk1"/>
                </a:solidFill>
                <a:latin typeface="Questrial"/>
                <a:ea typeface="Questrial"/>
                <a:cs typeface="Questrial"/>
                <a:sym typeface="Questrial"/>
              </a:rPr>
              <a:t>Analyse and first visuals</a:t>
            </a:r>
            <a:endParaRPr sz="2400">
              <a:solidFill>
                <a:schemeClr val="dk1"/>
              </a:solidFill>
              <a:latin typeface="Questrial"/>
              <a:ea typeface="Questrial"/>
              <a:cs typeface="Questrial"/>
              <a:sym typeface="Questrial"/>
            </a:endParaRPr>
          </a:p>
        </p:txBody>
      </p:sp>
      <p:sp>
        <p:nvSpPr>
          <p:cNvPr id="220" name="Google Shape;220;p34"/>
          <p:cNvSpPr txBox="1"/>
          <p:nvPr/>
        </p:nvSpPr>
        <p:spPr>
          <a:xfrm>
            <a:off x="4987981" y="3982458"/>
            <a:ext cx="1962300" cy="4848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s">
                <a:solidFill>
                  <a:schemeClr val="dk1"/>
                </a:solidFill>
                <a:latin typeface="Nunito"/>
                <a:ea typeface="Nunito"/>
                <a:cs typeface="Nunito"/>
                <a:sym typeface="Nunito"/>
              </a:rPr>
              <a:t>write something</a:t>
            </a:r>
            <a:endParaRPr>
              <a:solidFill>
                <a:schemeClr val="dk1"/>
              </a:solidFill>
              <a:latin typeface="Nunito"/>
              <a:ea typeface="Nunito"/>
              <a:cs typeface="Nunito"/>
              <a:sym typeface="Nunito"/>
            </a:endParaRPr>
          </a:p>
        </p:txBody>
      </p:sp>
      <p:sp>
        <p:nvSpPr>
          <p:cNvPr id="221" name="Google Shape;221;p34"/>
          <p:cNvSpPr txBox="1"/>
          <p:nvPr/>
        </p:nvSpPr>
        <p:spPr>
          <a:xfrm>
            <a:off x="6382500" y="1281529"/>
            <a:ext cx="1962300" cy="839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2400">
                <a:solidFill>
                  <a:schemeClr val="dk1"/>
                </a:solidFill>
                <a:latin typeface="Questrial"/>
                <a:ea typeface="Questrial"/>
                <a:cs typeface="Questrial"/>
                <a:sym typeface="Questrial"/>
              </a:rPr>
              <a:t>Cleaning a bit more</a:t>
            </a:r>
            <a:endParaRPr sz="2400">
              <a:solidFill>
                <a:schemeClr val="dk1"/>
              </a:solidFill>
              <a:latin typeface="Questrial"/>
              <a:ea typeface="Questrial"/>
              <a:cs typeface="Questrial"/>
              <a:sym typeface="Questrial"/>
            </a:endParaRPr>
          </a:p>
        </p:txBody>
      </p:sp>
      <p:sp>
        <p:nvSpPr>
          <p:cNvPr id="222" name="Google Shape;222;p34"/>
          <p:cNvSpPr txBox="1"/>
          <p:nvPr/>
        </p:nvSpPr>
        <p:spPr>
          <a:xfrm>
            <a:off x="6382500" y="2072423"/>
            <a:ext cx="1962300" cy="4848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t/>
            </a:r>
            <a:endParaRPr>
              <a:solidFill>
                <a:schemeClr val="dk1"/>
              </a:solidFill>
              <a:latin typeface="Nunito"/>
              <a:ea typeface="Nunito"/>
              <a:cs typeface="Nunito"/>
              <a:sym typeface="Nunito"/>
            </a:endParaRPr>
          </a:p>
        </p:txBody>
      </p:sp>
      <p:cxnSp>
        <p:nvCxnSpPr>
          <p:cNvPr id="223" name="Google Shape;223;p34"/>
          <p:cNvCxnSpPr/>
          <p:nvPr/>
        </p:nvCxnSpPr>
        <p:spPr>
          <a:xfrm>
            <a:off x="3180083" y="2824597"/>
            <a:ext cx="0" cy="141600"/>
          </a:xfrm>
          <a:prstGeom prst="straightConnector1">
            <a:avLst/>
          </a:prstGeom>
          <a:noFill/>
          <a:ln cap="flat" cmpd="sng" w="19050">
            <a:solidFill>
              <a:schemeClr val="dk1"/>
            </a:solidFill>
            <a:prstDash val="solid"/>
            <a:round/>
            <a:headEnd len="med" w="med" type="none"/>
            <a:tailEnd len="med" w="med" type="none"/>
          </a:ln>
        </p:spPr>
      </p:cxnSp>
      <p:cxnSp>
        <p:nvCxnSpPr>
          <p:cNvPr id="224" name="Google Shape;224;p34"/>
          <p:cNvCxnSpPr/>
          <p:nvPr/>
        </p:nvCxnSpPr>
        <p:spPr>
          <a:xfrm>
            <a:off x="5969156" y="2824597"/>
            <a:ext cx="0" cy="141600"/>
          </a:xfrm>
          <a:prstGeom prst="straightConnector1">
            <a:avLst/>
          </a:prstGeom>
          <a:noFill/>
          <a:ln cap="flat" cmpd="sng" w="19050">
            <a:solidFill>
              <a:schemeClr val="dk1"/>
            </a:solidFill>
            <a:prstDash val="solid"/>
            <a:round/>
            <a:headEnd len="med" w="med" type="none"/>
            <a:tailEnd len="med" w="med" type="none"/>
          </a:ln>
        </p:spPr>
      </p:cxnSp>
      <p:cxnSp>
        <p:nvCxnSpPr>
          <p:cNvPr id="225" name="Google Shape;225;p34"/>
          <p:cNvCxnSpPr/>
          <p:nvPr/>
        </p:nvCxnSpPr>
        <p:spPr>
          <a:xfrm flipH="1" rot="10800000">
            <a:off x="802850" y="1041526"/>
            <a:ext cx="1508700" cy="4200"/>
          </a:xfrm>
          <a:prstGeom prst="straightConnector1">
            <a:avLst/>
          </a:prstGeom>
          <a:noFill/>
          <a:ln cap="flat" cmpd="sng" w="19050">
            <a:solidFill>
              <a:schemeClr val="dk1"/>
            </a:solidFill>
            <a:prstDash val="solid"/>
            <a:round/>
            <a:headEnd len="med" w="med" type="none"/>
            <a:tailEnd len="med" w="med" type="none"/>
          </a:ln>
        </p:spPr>
      </p:cxnSp>
      <p:sp>
        <p:nvSpPr>
          <p:cNvPr id="226" name="Google Shape;226;p34"/>
          <p:cNvSpPr txBox="1"/>
          <p:nvPr/>
        </p:nvSpPr>
        <p:spPr>
          <a:xfrm>
            <a:off x="799200" y="1281517"/>
            <a:ext cx="1962300" cy="527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2400">
                <a:solidFill>
                  <a:schemeClr val="dk1"/>
                </a:solidFill>
                <a:latin typeface="Questrial"/>
                <a:ea typeface="Questrial"/>
                <a:cs typeface="Questrial"/>
                <a:sym typeface="Questrial"/>
              </a:rPr>
              <a:t>Our dataset</a:t>
            </a:r>
            <a:endParaRPr sz="2400">
              <a:solidFill>
                <a:schemeClr val="dk1"/>
              </a:solidFill>
              <a:latin typeface="Questrial"/>
              <a:ea typeface="Questrial"/>
              <a:cs typeface="Questrial"/>
              <a:sym typeface="Questrial"/>
            </a:endParaRPr>
          </a:p>
        </p:txBody>
      </p:sp>
      <p:sp>
        <p:nvSpPr>
          <p:cNvPr id="227" name="Google Shape;227;p34"/>
          <p:cNvSpPr txBox="1"/>
          <p:nvPr/>
        </p:nvSpPr>
        <p:spPr>
          <a:xfrm>
            <a:off x="317500" y="1809325"/>
            <a:ext cx="3149700" cy="747900"/>
          </a:xfrm>
          <a:prstGeom prst="rect">
            <a:avLst/>
          </a:prstGeom>
          <a:noFill/>
          <a:ln>
            <a:noFill/>
          </a:ln>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Clr>
                <a:schemeClr val="dk1"/>
              </a:buClr>
              <a:buSzPts val="1400"/>
              <a:buFont typeface="Nunito"/>
              <a:buAutoNum type="arabicPeriod"/>
            </a:pPr>
            <a:r>
              <a:rPr lang="es">
                <a:solidFill>
                  <a:schemeClr val="dk1"/>
                </a:solidFill>
                <a:latin typeface="Nunito"/>
                <a:ea typeface="Nunito"/>
                <a:cs typeface="Nunito"/>
                <a:sym typeface="Nunito"/>
              </a:rPr>
              <a:t>Global Food Prices</a:t>
            </a:r>
            <a:endParaRPr>
              <a:solidFill>
                <a:schemeClr val="dk1"/>
              </a:solidFill>
              <a:latin typeface="Nunito"/>
              <a:ea typeface="Nunito"/>
              <a:cs typeface="Nunito"/>
              <a:sym typeface="Nunito"/>
            </a:endParaRPr>
          </a:p>
          <a:p>
            <a:pPr indent="-317500" lvl="0" marL="457200" rtl="0" algn="l">
              <a:lnSpc>
                <a:spcPct val="100000"/>
              </a:lnSpc>
              <a:spcBef>
                <a:spcPts val="0"/>
              </a:spcBef>
              <a:spcAft>
                <a:spcPts val="0"/>
              </a:spcAft>
              <a:buClr>
                <a:schemeClr val="dk1"/>
              </a:buClr>
              <a:buSzPts val="1400"/>
              <a:buFont typeface="Nunito"/>
              <a:buAutoNum type="arabicPeriod"/>
            </a:pPr>
            <a:r>
              <a:rPr lang="es"/>
              <a:t>World Bank: </a:t>
            </a:r>
            <a:r>
              <a:rPr lang="es">
                <a:solidFill>
                  <a:srgbClr val="08151E"/>
                </a:solidFill>
                <a:highlight>
                  <a:srgbClr val="F2F3F6"/>
                </a:highlight>
                <a:uFill>
                  <a:noFill/>
                </a:uFill>
                <a:latin typeface="Nunito"/>
                <a:ea typeface="Nunito"/>
                <a:cs typeface="Nunito"/>
                <a:sym typeface="Nunito"/>
                <a:hlinkClick r:id="rId3">
                  <a:extLst>
                    <a:ext uri="{A12FA001-AC4F-418D-AE19-62706E023703}">
                      <ahyp:hlinkClr val="tx"/>
                    </a:ext>
                  </a:extLst>
                </a:hlinkClick>
              </a:rPr>
              <a:t>Official exchange rate (LCU per US$</a:t>
            </a:r>
            <a:r>
              <a:rPr lang="es">
                <a:latin typeface="Nunito"/>
                <a:ea typeface="Nunito"/>
                <a:cs typeface="Nunito"/>
                <a:sym typeface="Nunito"/>
              </a:rPr>
              <a:t>)</a:t>
            </a:r>
            <a:endParaRPr>
              <a:latin typeface="Nunito"/>
              <a:ea typeface="Nunito"/>
              <a:cs typeface="Nunito"/>
              <a:sym typeface="Nunito"/>
            </a:endParaRPr>
          </a:p>
          <a:p>
            <a:pPr indent="0" lvl="0" marL="0" rtl="0" algn="ctr">
              <a:lnSpc>
                <a:spcPct val="100000"/>
              </a:lnSpc>
              <a:spcBef>
                <a:spcPts val="0"/>
              </a:spcBef>
              <a:spcAft>
                <a:spcPts val="0"/>
              </a:spcAft>
              <a:buNone/>
            </a:pPr>
            <a:r>
              <a:t/>
            </a:r>
            <a:endParaRPr>
              <a:solidFill>
                <a:schemeClr val="dk1"/>
              </a:solidFill>
              <a:latin typeface="Nunito"/>
              <a:ea typeface="Nunito"/>
              <a:cs typeface="Nunito"/>
              <a:sym typeface="Nunito"/>
            </a:endParaRPr>
          </a:p>
        </p:txBody>
      </p:sp>
      <p:cxnSp>
        <p:nvCxnSpPr>
          <p:cNvPr id="228" name="Google Shape;228;p34"/>
          <p:cNvCxnSpPr>
            <a:stCxn id="218" idx="2"/>
            <a:endCxn id="215" idx="0"/>
          </p:cNvCxnSpPr>
          <p:nvPr/>
        </p:nvCxnSpPr>
        <p:spPr>
          <a:xfrm rot="5400000">
            <a:off x="3633275" y="2103826"/>
            <a:ext cx="485400" cy="1392000"/>
          </a:xfrm>
          <a:prstGeom prst="bentConnector3">
            <a:avLst>
              <a:gd fmla="val 49997" name="adj1"/>
            </a:avLst>
          </a:prstGeom>
          <a:noFill/>
          <a:ln cap="flat" cmpd="sng" w="19050">
            <a:solidFill>
              <a:schemeClr val="dk1"/>
            </a:solidFill>
            <a:prstDash val="solid"/>
            <a:round/>
            <a:headEnd len="med" w="med" type="none"/>
            <a:tailEnd len="med" w="med" type="none"/>
          </a:ln>
        </p:spPr>
      </p:cxnSp>
      <p:cxnSp>
        <p:nvCxnSpPr>
          <p:cNvPr id="229" name="Google Shape;229;p34"/>
          <p:cNvCxnSpPr>
            <a:stCxn id="227" idx="2"/>
            <a:endCxn id="215" idx="0"/>
          </p:cNvCxnSpPr>
          <p:nvPr/>
        </p:nvCxnSpPr>
        <p:spPr>
          <a:xfrm flipH="1" rot="-5400000">
            <a:off x="2293450" y="2156125"/>
            <a:ext cx="485400" cy="1287600"/>
          </a:xfrm>
          <a:prstGeom prst="bentConnector3">
            <a:avLst>
              <a:gd fmla="val 49987" name="adj1"/>
            </a:avLst>
          </a:prstGeom>
          <a:noFill/>
          <a:ln cap="flat" cmpd="sng" w="19050">
            <a:solidFill>
              <a:schemeClr val="dk1"/>
            </a:solidFill>
            <a:prstDash val="solid"/>
            <a:round/>
            <a:headEnd len="med" w="med" type="none"/>
            <a:tailEnd len="med" w="med" type="none"/>
          </a:ln>
        </p:spPr>
      </p:cxnSp>
      <p:cxnSp>
        <p:nvCxnSpPr>
          <p:cNvPr id="230" name="Google Shape;230;p34"/>
          <p:cNvCxnSpPr>
            <a:stCxn id="219" idx="0"/>
            <a:endCxn id="218" idx="2"/>
          </p:cNvCxnSpPr>
          <p:nvPr/>
        </p:nvCxnSpPr>
        <p:spPr>
          <a:xfrm flipH="1" rot="5400000">
            <a:off x="5027875" y="2101251"/>
            <a:ext cx="485400" cy="1397100"/>
          </a:xfrm>
          <a:prstGeom prst="bentConnector3">
            <a:avLst>
              <a:gd fmla="val 49997" name="adj1"/>
            </a:avLst>
          </a:prstGeom>
          <a:noFill/>
          <a:ln cap="flat" cmpd="sng" w="19050">
            <a:solidFill>
              <a:schemeClr val="dk1"/>
            </a:solidFill>
            <a:prstDash val="solid"/>
            <a:round/>
            <a:headEnd len="med" w="med" type="none"/>
            <a:tailEnd len="med" w="med" type="none"/>
          </a:ln>
        </p:spPr>
      </p:cxnSp>
      <p:cxnSp>
        <p:nvCxnSpPr>
          <p:cNvPr id="231" name="Google Shape;231;p34"/>
          <p:cNvCxnSpPr>
            <a:stCxn id="219" idx="0"/>
            <a:endCxn id="222" idx="2"/>
          </p:cNvCxnSpPr>
          <p:nvPr/>
        </p:nvCxnSpPr>
        <p:spPr>
          <a:xfrm rot="-5400000">
            <a:off x="6423625" y="2102601"/>
            <a:ext cx="485400" cy="1394400"/>
          </a:xfrm>
          <a:prstGeom prst="bentConnector3">
            <a:avLst>
              <a:gd fmla="val 49987" name="adj1"/>
            </a:avLst>
          </a:prstGeom>
          <a:noFill/>
          <a:ln cap="flat" cmpd="sng" w="19050">
            <a:solidFill>
              <a:schemeClr val="dk1"/>
            </a:solidFill>
            <a:prstDash val="solid"/>
            <a:round/>
            <a:headEnd len="med" w="med" type="none"/>
            <a:tailEnd len="med" w="med" type="none"/>
          </a:ln>
        </p:spPr>
      </p:cxnSp>
      <p:pic>
        <p:nvPicPr>
          <p:cNvPr id="232" name="Google Shape;232;p34"/>
          <p:cNvPicPr preferRelativeResize="0"/>
          <p:nvPr/>
        </p:nvPicPr>
        <p:blipFill>
          <a:blip r:embed="rId4">
            <a:alphaModFix/>
          </a:blip>
          <a:stretch>
            <a:fillRect/>
          </a:stretch>
        </p:blipFill>
        <p:spPr>
          <a:xfrm>
            <a:off x="1980750" y="431157"/>
            <a:ext cx="5182524" cy="4281190"/>
          </a:xfrm>
          <a:prstGeom prst="rect">
            <a:avLst/>
          </a:prstGeom>
          <a:noFill/>
          <a:ln>
            <a:noFill/>
          </a:ln>
        </p:spPr>
      </p:pic>
      <p:sp>
        <p:nvSpPr>
          <p:cNvPr id="233" name="Google Shape;233;p34"/>
          <p:cNvSpPr/>
          <p:nvPr/>
        </p:nvSpPr>
        <p:spPr>
          <a:xfrm>
            <a:off x="6946900" y="4305300"/>
            <a:ext cx="152400" cy="292200"/>
          </a:xfrm>
          <a:prstGeom prst="downArrow">
            <a:avLst>
              <a:gd fmla="val 50000" name="adj1"/>
              <a:gd fmla="val 50000" name="adj2"/>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a:ea typeface="Nunito"/>
              <a:cs typeface="Nunito"/>
              <a:sym typeface="Nunito"/>
            </a:endParaRPr>
          </a:p>
        </p:txBody>
      </p:sp>
      <p:sp>
        <p:nvSpPr>
          <p:cNvPr id="234" name="Google Shape;234;p34"/>
          <p:cNvSpPr txBox="1"/>
          <p:nvPr/>
        </p:nvSpPr>
        <p:spPr>
          <a:xfrm>
            <a:off x="7163283" y="4267200"/>
            <a:ext cx="1044000" cy="36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000">
                <a:solidFill>
                  <a:srgbClr val="FF0000"/>
                </a:solidFill>
                <a:latin typeface="Nunito"/>
                <a:ea typeface="Nunito"/>
                <a:cs typeface="Nunito"/>
                <a:sym typeface="Nunito"/>
              </a:rPr>
              <a:t>keep </a:t>
            </a:r>
            <a:r>
              <a:rPr lang="es" sz="1000">
                <a:solidFill>
                  <a:srgbClr val="FF0000"/>
                </a:solidFill>
                <a:latin typeface="Nunito"/>
                <a:ea typeface="Nunito"/>
                <a:cs typeface="Nunito"/>
                <a:sym typeface="Nunito"/>
              </a:rPr>
              <a:t>scrollin</a:t>
            </a:r>
            <a:r>
              <a:rPr lang="es" sz="1000">
                <a:solidFill>
                  <a:srgbClr val="FF0000"/>
                </a:solidFill>
                <a:latin typeface="Nunito"/>
                <a:ea typeface="Nunito"/>
                <a:cs typeface="Nunito"/>
                <a:sym typeface="Nunito"/>
              </a:rPr>
              <a:t>´</a:t>
            </a:r>
            <a:endParaRPr sz="1000">
              <a:solidFill>
                <a:srgbClr val="FF0000"/>
              </a:solidFill>
              <a:latin typeface="Nunito"/>
              <a:ea typeface="Nunito"/>
              <a:cs typeface="Nunito"/>
              <a:sym typeface="Nuni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3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35"/>
          <p:cNvSpPr txBox="1"/>
          <p:nvPr/>
        </p:nvSpPr>
        <p:spPr>
          <a:xfrm>
            <a:off x="3590830" y="1281517"/>
            <a:ext cx="1962300" cy="527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2400">
                <a:solidFill>
                  <a:schemeClr val="dk1"/>
                </a:solidFill>
                <a:latin typeface="Questrial"/>
                <a:ea typeface="Questrial"/>
                <a:cs typeface="Questrial"/>
                <a:sym typeface="Questrial"/>
              </a:rPr>
              <a:t>Merging</a:t>
            </a:r>
            <a:endParaRPr sz="2400">
              <a:solidFill>
                <a:schemeClr val="dk1"/>
              </a:solidFill>
              <a:latin typeface="Questrial"/>
              <a:ea typeface="Questrial"/>
              <a:cs typeface="Questrial"/>
              <a:sym typeface="Questrial"/>
            </a:endParaRPr>
          </a:p>
        </p:txBody>
      </p:sp>
      <p:pic>
        <p:nvPicPr>
          <p:cNvPr id="240" name="Google Shape;240;p35"/>
          <p:cNvPicPr preferRelativeResize="0"/>
          <p:nvPr/>
        </p:nvPicPr>
        <p:blipFill>
          <a:blip r:embed="rId3">
            <a:alphaModFix/>
          </a:blip>
          <a:stretch>
            <a:fillRect/>
          </a:stretch>
        </p:blipFill>
        <p:spPr>
          <a:xfrm>
            <a:off x="1797836" y="538925"/>
            <a:ext cx="5548325" cy="1270300"/>
          </a:xfrm>
          <a:prstGeom prst="rect">
            <a:avLst/>
          </a:prstGeom>
          <a:noFill/>
          <a:ln>
            <a:noFill/>
          </a:ln>
        </p:spPr>
      </p:pic>
      <p:pic>
        <p:nvPicPr>
          <p:cNvPr id="241" name="Google Shape;241;p35"/>
          <p:cNvPicPr preferRelativeResize="0"/>
          <p:nvPr/>
        </p:nvPicPr>
        <p:blipFill>
          <a:blip r:embed="rId4">
            <a:alphaModFix/>
          </a:blip>
          <a:stretch>
            <a:fillRect/>
          </a:stretch>
        </p:blipFill>
        <p:spPr>
          <a:xfrm>
            <a:off x="1851200" y="1955800"/>
            <a:ext cx="5441550" cy="2767800"/>
          </a:xfrm>
          <a:prstGeom prst="rect">
            <a:avLst/>
          </a:prstGeom>
          <a:noFill/>
          <a:ln>
            <a:noFill/>
          </a:ln>
        </p:spPr>
      </p:pic>
      <p:cxnSp>
        <p:nvCxnSpPr>
          <p:cNvPr id="242" name="Google Shape;242;p35"/>
          <p:cNvCxnSpPr/>
          <p:nvPr/>
        </p:nvCxnSpPr>
        <p:spPr>
          <a:xfrm flipH="1" rot="10800000">
            <a:off x="993350" y="1854313"/>
            <a:ext cx="7083900" cy="30300"/>
          </a:xfrm>
          <a:prstGeom prst="straightConnector1">
            <a:avLst/>
          </a:prstGeom>
          <a:noFill/>
          <a:ln cap="flat" cmpd="sng" w="19050">
            <a:solidFill>
              <a:schemeClr val="dk1"/>
            </a:solidFill>
            <a:prstDash val="solid"/>
            <a:round/>
            <a:headEnd len="med" w="med" type="none"/>
            <a:tailEnd len="med" w="med" type="none"/>
          </a:ln>
        </p:spPr>
      </p:cxn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36"/>
          <p:cNvSpPr txBox="1"/>
          <p:nvPr>
            <p:ph type="title"/>
          </p:nvPr>
        </p:nvSpPr>
        <p:spPr>
          <a:xfrm>
            <a:off x="799200" y="473025"/>
            <a:ext cx="6070800" cy="5727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t>Process</a:t>
            </a:r>
            <a:endParaRPr b="1"/>
          </a:p>
        </p:txBody>
      </p:sp>
      <p:sp>
        <p:nvSpPr>
          <p:cNvPr id="248" name="Google Shape;248;p36"/>
          <p:cNvSpPr txBox="1"/>
          <p:nvPr/>
        </p:nvSpPr>
        <p:spPr>
          <a:xfrm>
            <a:off x="2198900" y="3042501"/>
            <a:ext cx="1962300" cy="891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2400">
                <a:solidFill>
                  <a:schemeClr val="dk1"/>
                </a:solidFill>
                <a:latin typeface="Questrial"/>
                <a:ea typeface="Questrial"/>
                <a:cs typeface="Questrial"/>
                <a:sym typeface="Questrial"/>
              </a:rPr>
              <a:t>Cleaning / transforming</a:t>
            </a:r>
            <a:endParaRPr sz="2400">
              <a:solidFill>
                <a:schemeClr val="dk1"/>
              </a:solidFill>
              <a:latin typeface="Questrial"/>
              <a:ea typeface="Questrial"/>
              <a:cs typeface="Questrial"/>
              <a:sym typeface="Questrial"/>
            </a:endParaRPr>
          </a:p>
        </p:txBody>
      </p:sp>
      <p:sp>
        <p:nvSpPr>
          <p:cNvPr id="249" name="Google Shape;249;p36"/>
          <p:cNvSpPr txBox="1"/>
          <p:nvPr/>
        </p:nvSpPr>
        <p:spPr>
          <a:xfrm>
            <a:off x="3590830" y="1281517"/>
            <a:ext cx="1962300" cy="527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2400">
                <a:solidFill>
                  <a:schemeClr val="dk1"/>
                </a:solidFill>
                <a:latin typeface="Questrial"/>
                <a:ea typeface="Questrial"/>
                <a:cs typeface="Questrial"/>
                <a:sym typeface="Questrial"/>
              </a:rPr>
              <a:t>Merging</a:t>
            </a:r>
            <a:endParaRPr sz="2400">
              <a:solidFill>
                <a:schemeClr val="dk1"/>
              </a:solidFill>
              <a:latin typeface="Questrial"/>
              <a:ea typeface="Questrial"/>
              <a:cs typeface="Questrial"/>
              <a:sym typeface="Questrial"/>
            </a:endParaRPr>
          </a:p>
        </p:txBody>
      </p:sp>
      <p:sp>
        <p:nvSpPr>
          <p:cNvPr id="250" name="Google Shape;250;p36"/>
          <p:cNvSpPr txBox="1"/>
          <p:nvPr/>
        </p:nvSpPr>
        <p:spPr>
          <a:xfrm>
            <a:off x="3590825" y="1809226"/>
            <a:ext cx="1962300" cy="7479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s">
                <a:solidFill>
                  <a:schemeClr val="dk1"/>
                </a:solidFill>
                <a:latin typeface="Nunito"/>
                <a:ea typeface="Nunito"/>
                <a:cs typeface="Nunito"/>
                <a:sym typeface="Nunito"/>
              </a:rPr>
              <a:t>Exchange rates table</a:t>
            </a:r>
            <a:endParaRPr>
              <a:solidFill>
                <a:schemeClr val="dk1"/>
              </a:solidFill>
              <a:latin typeface="Nunito"/>
              <a:ea typeface="Nunito"/>
              <a:cs typeface="Nunito"/>
              <a:sym typeface="Nunito"/>
            </a:endParaRPr>
          </a:p>
        </p:txBody>
      </p:sp>
      <p:sp>
        <p:nvSpPr>
          <p:cNvPr id="251" name="Google Shape;251;p36"/>
          <p:cNvSpPr txBox="1"/>
          <p:nvPr/>
        </p:nvSpPr>
        <p:spPr>
          <a:xfrm>
            <a:off x="4987975" y="3042501"/>
            <a:ext cx="1962300" cy="891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2400">
                <a:solidFill>
                  <a:schemeClr val="dk1"/>
                </a:solidFill>
                <a:latin typeface="Questrial"/>
                <a:ea typeface="Questrial"/>
                <a:cs typeface="Questrial"/>
                <a:sym typeface="Questrial"/>
              </a:rPr>
              <a:t>Analyse and first visuals</a:t>
            </a:r>
            <a:endParaRPr sz="2400">
              <a:solidFill>
                <a:schemeClr val="dk1"/>
              </a:solidFill>
              <a:latin typeface="Questrial"/>
              <a:ea typeface="Questrial"/>
              <a:cs typeface="Questrial"/>
              <a:sym typeface="Questrial"/>
            </a:endParaRPr>
          </a:p>
        </p:txBody>
      </p:sp>
      <p:sp>
        <p:nvSpPr>
          <p:cNvPr id="252" name="Google Shape;252;p36"/>
          <p:cNvSpPr txBox="1"/>
          <p:nvPr/>
        </p:nvSpPr>
        <p:spPr>
          <a:xfrm>
            <a:off x="6382500" y="1281529"/>
            <a:ext cx="1962300" cy="839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2400">
                <a:solidFill>
                  <a:schemeClr val="dk1"/>
                </a:solidFill>
                <a:latin typeface="Questrial"/>
                <a:ea typeface="Questrial"/>
                <a:cs typeface="Questrial"/>
                <a:sym typeface="Questrial"/>
              </a:rPr>
              <a:t>Cleaning a bit more</a:t>
            </a:r>
            <a:endParaRPr sz="2400">
              <a:solidFill>
                <a:schemeClr val="dk1"/>
              </a:solidFill>
              <a:latin typeface="Questrial"/>
              <a:ea typeface="Questrial"/>
              <a:cs typeface="Questrial"/>
              <a:sym typeface="Questrial"/>
            </a:endParaRPr>
          </a:p>
        </p:txBody>
      </p:sp>
      <p:sp>
        <p:nvSpPr>
          <p:cNvPr id="253" name="Google Shape;253;p36"/>
          <p:cNvSpPr txBox="1"/>
          <p:nvPr/>
        </p:nvSpPr>
        <p:spPr>
          <a:xfrm>
            <a:off x="6382500" y="2072423"/>
            <a:ext cx="1962300" cy="4848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t/>
            </a:r>
            <a:endParaRPr>
              <a:solidFill>
                <a:schemeClr val="dk1"/>
              </a:solidFill>
              <a:latin typeface="Nunito"/>
              <a:ea typeface="Nunito"/>
              <a:cs typeface="Nunito"/>
              <a:sym typeface="Nunito"/>
            </a:endParaRPr>
          </a:p>
        </p:txBody>
      </p:sp>
      <p:cxnSp>
        <p:nvCxnSpPr>
          <p:cNvPr id="254" name="Google Shape;254;p36"/>
          <p:cNvCxnSpPr/>
          <p:nvPr/>
        </p:nvCxnSpPr>
        <p:spPr>
          <a:xfrm>
            <a:off x="3180083" y="2824597"/>
            <a:ext cx="0" cy="141600"/>
          </a:xfrm>
          <a:prstGeom prst="straightConnector1">
            <a:avLst/>
          </a:prstGeom>
          <a:noFill/>
          <a:ln cap="flat" cmpd="sng" w="19050">
            <a:solidFill>
              <a:schemeClr val="dk1"/>
            </a:solidFill>
            <a:prstDash val="solid"/>
            <a:round/>
            <a:headEnd len="med" w="med" type="none"/>
            <a:tailEnd len="med" w="med" type="none"/>
          </a:ln>
        </p:spPr>
      </p:cxnSp>
      <p:cxnSp>
        <p:nvCxnSpPr>
          <p:cNvPr id="255" name="Google Shape;255;p36"/>
          <p:cNvCxnSpPr/>
          <p:nvPr/>
        </p:nvCxnSpPr>
        <p:spPr>
          <a:xfrm>
            <a:off x="5969156" y="2824597"/>
            <a:ext cx="0" cy="141600"/>
          </a:xfrm>
          <a:prstGeom prst="straightConnector1">
            <a:avLst/>
          </a:prstGeom>
          <a:noFill/>
          <a:ln cap="flat" cmpd="sng" w="19050">
            <a:solidFill>
              <a:schemeClr val="dk1"/>
            </a:solidFill>
            <a:prstDash val="solid"/>
            <a:round/>
            <a:headEnd len="med" w="med" type="none"/>
            <a:tailEnd len="med" w="med" type="none"/>
          </a:ln>
        </p:spPr>
      </p:cxnSp>
      <p:cxnSp>
        <p:nvCxnSpPr>
          <p:cNvPr id="256" name="Google Shape;256;p36"/>
          <p:cNvCxnSpPr/>
          <p:nvPr/>
        </p:nvCxnSpPr>
        <p:spPr>
          <a:xfrm flipH="1" rot="10800000">
            <a:off x="802850" y="1041526"/>
            <a:ext cx="1508700" cy="4200"/>
          </a:xfrm>
          <a:prstGeom prst="straightConnector1">
            <a:avLst/>
          </a:prstGeom>
          <a:noFill/>
          <a:ln cap="flat" cmpd="sng" w="19050">
            <a:solidFill>
              <a:schemeClr val="dk1"/>
            </a:solidFill>
            <a:prstDash val="solid"/>
            <a:round/>
            <a:headEnd len="med" w="med" type="none"/>
            <a:tailEnd len="med" w="med" type="none"/>
          </a:ln>
        </p:spPr>
      </p:cxnSp>
      <p:sp>
        <p:nvSpPr>
          <p:cNvPr id="257" name="Google Shape;257;p36"/>
          <p:cNvSpPr txBox="1"/>
          <p:nvPr/>
        </p:nvSpPr>
        <p:spPr>
          <a:xfrm>
            <a:off x="799200" y="1281517"/>
            <a:ext cx="1962300" cy="527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2400">
                <a:solidFill>
                  <a:schemeClr val="dk1"/>
                </a:solidFill>
                <a:latin typeface="Questrial"/>
                <a:ea typeface="Questrial"/>
                <a:cs typeface="Questrial"/>
                <a:sym typeface="Questrial"/>
              </a:rPr>
              <a:t>Our dataset</a:t>
            </a:r>
            <a:endParaRPr sz="2400">
              <a:solidFill>
                <a:schemeClr val="dk1"/>
              </a:solidFill>
              <a:latin typeface="Questrial"/>
              <a:ea typeface="Questrial"/>
              <a:cs typeface="Questrial"/>
              <a:sym typeface="Questrial"/>
            </a:endParaRPr>
          </a:p>
        </p:txBody>
      </p:sp>
      <p:sp>
        <p:nvSpPr>
          <p:cNvPr id="258" name="Google Shape;258;p36"/>
          <p:cNvSpPr txBox="1"/>
          <p:nvPr/>
        </p:nvSpPr>
        <p:spPr>
          <a:xfrm>
            <a:off x="317500" y="1809325"/>
            <a:ext cx="3149700" cy="747900"/>
          </a:xfrm>
          <a:prstGeom prst="rect">
            <a:avLst/>
          </a:prstGeom>
          <a:noFill/>
          <a:ln>
            <a:noFill/>
          </a:ln>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Clr>
                <a:schemeClr val="dk1"/>
              </a:buClr>
              <a:buSzPts val="1400"/>
              <a:buFont typeface="Nunito"/>
              <a:buAutoNum type="arabicPeriod"/>
            </a:pPr>
            <a:r>
              <a:rPr lang="es">
                <a:solidFill>
                  <a:schemeClr val="dk1"/>
                </a:solidFill>
                <a:latin typeface="Nunito"/>
                <a:ea typeface="Nunito"/>
                <a:cs typeface="Nunito"/>
                <a:sym typeface="Nunito"/>
              </a:rPr>
              <a:t>Global Food Prices (Kaggle)</a:t>
            </a:r>
            <a:endParaRPr>
              <a:solidFill>
                <a:schemeClr val="dk1"/>
              </a:solidFill>
              <a:latin typeface="Nunito"/>
              <a:ea typeface="Nunito"/>
              <a:cs typeface="Nunito"/>
              <a:sym typeface="Nunito"/>
            </a:endParaRPr>
          </a:p>
          <a:p>
            <a:pPr indent="-317500" lvl="0" marL="457200" rtl="0" algn="l">
              <a:lnSpc>
                <a:spcPct val="100000"/>
              </a:lnSpc>
              <a:spcBef>
                <a:spcPts val="0"/>
              </a:spcBef>
              <a:spcAft>
                <a:spcPts val="0"/>
              </a:spcAft>
              <a:buClr>
                <a:schemeClr val="dk1"/>
              </a:buClr>
              <a:buSzPts val="1400"/>
              <a:buFont typeface="Nunito"/>
              <a:buAutoNum type="arabicPeriod"/>
            </a:pPr>
            <a:r>
              <a:rPr lang="es"/>
              <a:t>World Bank: </a:t>
            </a:r>
            <a:r>
              <a:rPr lang="es">
                <a:solidFill>
                  <a:srgbClr val="08151E"/>
                </a:solidFill>
                <a:highlight>
                  <a:srgbClr val="F2F3F6"/>
                </a:highlight>
                <a:uFill>
                  <a:noFill/>
                </a:uFill>
                <a:latin typeface="Nunito"/>
                <a:ea typeface="Nunito"/>
                <a:cs typeface="Nunito"/>
                <a:sym typeface="Nunito"/>
                <a:hlinkClick r:id="rId3">
                  <a:extLst>
                    <a:ext uri="{A12FA001-AC4F-418D-AE19-62706E023703}">
                      <ahyp:hlinkClr val="tx"/>
                    </a:ext>
                  </a:extLst>
                </a:hlinkClick>
              </a:rPr>
              <a:t>Official exchange rate (LCU per US$</a:t>
            </a:r>
            <a:r>
              <a:rPr lang="es">
                <a:latin typeface="Nunito"/>
                <a:ea typeface="Nunito"/>
                <a:cs typeface="Nunito"/>
                <a:sym typeface="Nunito"/>
              </a:rPr>
              <a:t>)</a:t>
            </a:r>
            <a:endParaRPr>
              <a:latin typeface="Nunito"/>
              <a:ea typeface="Nunito"/>
              <a:cs typeface="Nunito"/>
              <a:sym typeface="Nunito"/>
            </a:endParaRPr>
          </a:p>
          <a:p>
            <a:pPr indent="0" lvl="0" marL="0" rtl="0" algn="ctr">
              <a:lnSpc>
                <a:spcPct val="100000"/>
              </a:lnSpc>
              <a:spcBef>
                <a:spcPts val="0"/>
              </a:spcBef>
              <a:spcAft>
                <a:spcPts val="0"/>
              </a:spcAft>
              <a:buNone/>
            </a:pPr>
            <a:r>
              <a:t/>
            </a:r>
            <a:endParaRPr>
              <a:solidFill>
                <a:schemeClr val="dk1"/>
              </a:solidFill>
              <a:latin typeface="Nunito"/>
              <a:ea typeface="Nunito"/>
              <a:cs typeface="Nunito"/>
              <a:sym typeface="Nunito"/>
            </a:endParaRPr>
          </a:p>
        </p:txBody>
      </p:sp>
      <p:cxnSp>
        <p:nvCxnSpPr>
          <p:cNvPr id="259" name="Google Shape;259;p36"/>
          <p:cNvCxnSpPr>
            <a:stCxn id="250" idx="2"/>
            <a:endCxn id="248" idx="0"/>
          </p:cNvCxnSpPr>
          <p:nvPr/>
        </p:nvCxnSpPr>
        <p:spPr>
          <a:xfrm rot="5400000">
            <a:off x="3633275" y="2103826"/>
            <a:ext cx="485400" cy="1392000"/>
          </a:xfrm>
          <a:prstGeom prst="bentConnector3">
            <a:avLst>
              <a:gd fmla="val 49997" name="adj1"/>
            </a:avLst>
          </a:prstGeom>
          <a:noFill/>
          <a:ln cap="flat" cmpd="sng" w="19050">
            <a:solidFill>
              <a:schemeClr val="dk1"/>
            </a:solidFill>
            <a:prstDash val="solid"/>
            <a:round/>
            <a:headEnd len="med" w="med" type="none"/>
            <a:tailEnd len="med" w="med" type="none"/>
          </a:ln>
        </p:spPr>
      </p:cxnSp>
      <p:cxnSp>
        <p:nvCxnSpPr>
          <p:cNvPr id="260" name="Google Shape;260;p36"/>
          <p:cNvCxnSpPr>
            <a:stCxn id="258" idx="2"/>
            <a:endCxn id="248" idx="0"/>
          </p:cNvCxnSpPr>
          <p:nvPr/>
        </p:nvCxnSpPr>
        <p:spPr>
          <a:xfrm flipH="1" rot="-5400000">
            <a:off x="2293450" y="2156125"/>
            <a:ext cx="485400" cy="1287600"/>
          </a:xfrm>
          <a:prstGeom prst="bentConnector3">
            <a:avLst>
              <a:gd fmla="val 49987" name="adj1"/>
            </a:avLst>
          </a:prstGeom>
          <a:noFill/>
          <a:ln cap="flat" cmpd="sng" w="19050">
            <a:solidFill>
              <a:schemeClr val="dk1"/>
            </a:solidFill>
            <a:prstDash val="solid"/>
            <a:round/>
            <a:headEnd len="med" w="med" type="none"/>
            <a:tailEnd len="med" w="med" type="none"/>
          </a:ln>
        </p:spPr>
      </p:cxnSp>
      <p:cxnSp>
        <p:nvCxnSpPr>
          <p:cNvPr id="261" name="Google Shape;261;p36"/>
          <p:cNvCxnSpPr>
            <a:stCxn id="251" idx="0"/>
            <a:endCxn id="250" idx="2"/>
          </p:cNvCxnSpPr>
          <p:nvPr/>
        </p:nvCxnSpPr>
        <p:spPr>
          <a:xfrm flipH="1" rot="5400000">
            <a:off x="5027875" y="2101251"/>
            <a:ext cx="485400" cy="1397100"/>
          </a:xfrm>
          <a:prstGeom prst="bentConnector3">
            <a:avLst>
              <a:gd fmla="val 49997" name="adj1"/>
            </a:avLst>
          </a:prstGeom>
          <a:noFill/>
          <a:ln cap="flat" cmpd="sng" w="19050">
            <a:solidFill>
              <a:schemeClr val="dk1"/>
            </a:solidFill>
            <a:prstDash val="solid"/>
            <a:round/>
            <a:headEnd len="med" w="med" type="none"/>
            <a:tailEnd len="med" w="med" type="none"/>
          </a:ln>
        </p:spPr>
      </p:cxnSp>
      <p:cxnSp>
        <p:nvCxnSpPr>
          <p:cNvPr id="262" name="Google Shape;262;p36"/>
          <p:cNvCxnSpPr>
            <a:stCxn id="251" idx="0"/>
            <a:endCxn id="253" idx="2"/>
          </p:cNvCxnSpPr>
          <p:nvPr/>
        </p:nvCxnSpPr>
        <p:spPr>
          <a:xfrm rot="-5400000">
            <a:off x="6423625" y="2102601"/>
            <a:ext cx="485400" cy="1394400"/>
          </a:xfrm>
          <a:prstGeom prst="bentConnector3">
            <a:avLst>
              <a:gd fmla="val 49987" name="adj1"/>
            </a:avLst>
          </a:prstGeom>
          <a:noFill/>
          <a:ln cap="flat" cmpd="sng" w="19050">
            <a:solidFill>
              <a:schemeClr val="dk1"/>
            </a:solidFill>
            <a:prstDash val="solid"/>
            <a:round/>
            <a:headEnd len="med" w="med" type="none"/>
            <a:tailEnd len="med" w="med" type="none"/>
          </a:ln>
        </p:spPr>
      </p:cxn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37"/>
          <p:cNvSpPr txBox="1"/>
          <p:nvPr>
            <p:ph type="title"/>
          </p:nvPr>
        </p:nvSpPr>
        <p:spPr>
          <a:xfrm>
            <a:off x="799200" y="473025"/>
            <a:ext cx="6070800" cy="5727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t>Process</a:t>
            </a:r>
            <a:endParaRPr b="1"/>
          </a:p>
        </p:txBody>
      </p:sp>
      <p:sp>
        <p:nvSpPr>
          <p:cNvPr id="268" name="Google Shape;268;p37"/>
          <p:cNvSpPr txBox="1"/>
          <p:nvPr/>
        </p:nvSpPr>
        <p:spPr>
          <a:xfrm>
            <a:off x="2198900" y="3042501"/>
            <a:ext cx="1962300" cy="891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2400">
                <a:solidFill>
                  <a:schemeClr val="dk1"/>
                </a:solidFill>
                <a:latin typeface="Questrial"/>
                <a:ea typeface="Questrial"/>
                <a:cs typeface="Questrial"/>
                <a:sym typeface="Questrial"/>
              </a:rPr>
              <a:t>Cleaning / transforming</a:t>
            </a:r>
            <a:endParaRPr sz="2400">
              <a:solidFill>
                <a:schemeClr val="dk1"/>
              </a:solidFill>
              <a:latin typeface="Questrial"/>
              <a:ea typeface="Questrial"/>
              <a:cs typeface="Questrial"/>
              <a:sym typeface="Questrial"/>
            </a:endParaRPr>
          </a:p>
        </p:txBody>
      </p:sp>
      <p:sp>
        <p:nvSpPr>
          <p:cNvPr id="269" name="Google Shape;269;p37"/>
          <p:cNvSpPr txBox="1"/>
          <p:nvPr/>
        </p:nvSpPr>
        <p:spPr>
          <a:xfrm>
            <a:off x="3590830" y="1281517"/>
            <a:ext cx="1962300" cy="527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2400">
                <a:solidFill>
                  <a:schemeClr val="dk1"/>
                </a:solidFill>
                <a:latin typeface="Questrial"/>
                <a:ea typeface="Questrial"/>
                <a:cs typeface="Questrial"/>
                <a:sym typeface="Questrial"/>
              </a:rPr>
              <a:t>Merging</a:t>
            </a:r>
            <a:endParaRPr sz="2400">
              <a:solidFill>
                <a:schemeClr val="dk1"/>
              </a:solidFill>
              <a:latin typeface="Questrial"/>
              <a:ea typeface="Questrial"/>
              <a:cs typeface="Questrial"/>
              <a:sym typeface="Questrial"/>
            </a:endParaRPr>
          </a:p>
        </p:txBody>
      </p:sp>
      <p:sp>
        <p:nvSpPr>
          <p:cNvPr id="270" name="Google Shape;270;p37"/>
          <p:cNvSpPr txBox="1"/>
          <p:nvPr/>
        </p:nvSpPr>
        <p:spPr>
          <a:xfrm>
            <a:off x="3590825" y="1809226"/>
            <a:ext cx="1962300" cy="7479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s">
                <a:solidFill>
                  <a:schemeClr val="dk1"/>
                </a:solidFill>
                <a:latin typeface="Nunito"/>
                <a:ea typeface="Nunito"/>
                <a:cs typeface="Nunito"/>
                <a:sym typeface="Nunito"/>
              </a:rPr>
              <a:t>USD price calculation</a:t>
            </a:r>
            <a:endParaRPr>
              <a:solidFill>
                <a:schemeClr val="dk1"/>
              </a:solidFill>
              <a:latin typeface="Nunito"/>
              <a:ea typeface="Nunito"/>
              <a:cs typeface="Nunito"/>
              <a:sym typeface="Nunito"/>
            </a:endParaRPr>
          </a:p>
        </p:txBody>
      </p:sp>
      <p:sp>
        <p:nvSpPr>
          <p:cNvPr id="271" name="Google Shape;271;p37"/>
          <p:cNvSpPr txBox="1"/>
          <p:nvPr/>
        </p:nvSpPr>
        <p:spPr>
          <a:xfrm>
            <a:off x="4987975" y="3042501"/>
            <a:ext cx="1962300" cy="891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2400">
                <a:solidFill>
                  <a:schemeClr val="dk1"/>
                </a:solidFill>
                <a:latin typeface="Questrial"/>
                <a:ea typeface="Questrial"/>
                <a:cs typeface="Questrial"/>
                <a:sym typeface="Questrial"/>
              </a:rPr>
              <a:t>Analyse and first visuals</a:t>
            </a:r>
            <a:endParaRPr sz="2400">
              <a:solidFill>
                <a:schemeClr val="dk1"/>
              </a:solidFill>
              <a:latin typeface="Questrial"/>
              <a:ea typeface="Questrial"/>
              <a:cs typeface="Questrial"/>
              <a:sym typeface="Questrial"/>
            </a:endParaRPr>
          </a:p>
        </p:txBody>
      </p:sp>
      <p:sp>
        <p:nvSpPr>
          <p:cNvPr id="272" name="Google Shape;272;p37"/>
          <p:cNvSpPr txBox="1"/>
          <p:nvPr/>
        </p:nvSpPr>
        <p:spPr>
          <a:xfrm>
            <a:off x="6382500" y="1281529"/>
            <a:ext cx="1962300" cy="839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2400">
                <a:solidFill>
                  <a:schemeClr val="dk1"/>
                </a:solidFill>
                <a:latin typeface="Questrial"/>
                <a:ea typeface="Questrial"/>
                <a:cs typeface="Questrial"/>
                <a:sym typeface="Questrial"/>
              </a:rPr>
              <a:t>Cleaning a bit more</a:t>
            </a:r>
            <a:endParaRPr sz="2400">
              <a:solidFill>
                <a:schemeClr val="dk1"/>
              </a:solidFill>
              <a:latin typeface="Questrial"/>
              <a:ea typeface="Questrial"/>
              <a:cs typeface="Questrial"/>
              <a:sym typeface="Questrial"/>
            </a:endParaRPr>
          </a:p>
        </p:txBody>
      </p:sp>
      <p:sp>
        <p:nvSpPr>
          <p:cNvPr id="273" name="Google Shape;273;p37"/>
          <p:cNvSpPr txBox="1"/>
          <p:nvPr/>
        </p:nvSpPr>
        <p:spPr>
          <a:xfrm>
            <a:off x="6382500" y="2072423"/>
            <a:ext cx="1962300" cy="4848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s">
                <a:solidFill>
                  <a:schemeClr val="dk1"/>
                </a:solidFill>
                <a:latin typeface="Nunito"/>
                <a:ea typeface="Nunito"/>
                <a:cs typeface="Nunito"/>
                <a:sym typeface="Nunito"/>
              </a:rPr>
              <a:t>Write someth</a:t>
            </a:r>
            <a:endParaRPr>
              <a:solidFill>
                <a:schemeClr val="dk1"/>
              </a:solidFill>
              <a:latin typeface="Nunito"/>
              <a:ea typeface="Nunito"/>
              <a:cs typeface="Nunito"/>
              <a:sym typeface="Nunito"/>
            </a:endParaRPr>
          </a:p>
        </p:txBody>
      </p:sp>
      <p:cxnSp>
        <p:nvCxnSpPr>
          <p:cNvPr id="274" name="Google Shape;274;p37"/>
          <p:cNvCxnSpPr/>
          <p:nvPr/>
        </p:nvCxnSpPr>
        <p:spPr>
          <a:xfrm>
            <a:off x="3180083" y="2824597"/>
            <a:ext cx="0" cy="141600"/>
          </a:xfrm>
          <a:prstGeom prst="straightConnector1">
            <a:avLst/>
          </a:prstGeom>
          <a:noFill/>
          <a:ln cap="flat" cmpd="sng" w="19050">
            <a:solidFill>
              <a:schemeClr val="dk1"/>
            </a:solidFill>
            <a:prstDash val="solid"/>
            <a:round/>
            <a:headEnd len="med" w="med" type="none"/>
            <a:tailEnd len="med" w="med" type="none"/>
          </a:ln>
        </p:spPr>
      </p:cxnSp>
      <p:cxnSp>
        <p:nvCxnSpPr>
          <p:cNvPr id="275" name="Google Shape;275;p37"/>
          <p:cNvCxnSpPr/>
          <p:nvPr/>
        </p:nvCxnSpPr>
        <p:spPr>
          <a:xfrm>
            <a:off x="5969156" y="2824597"/>
            <a:ext cx="0" cy="141600"/>
          </a:xfrm>
          <a:prstGeom prst="straightConnector1">
            <a:avLst/>
          </a:prstGeom>
          <a:noFill/>
          <a:ln cap="flat" cmpd="sng" w="19050">
            <a:solidFill>
              <a:schemeClr val="dk1"/>
            </a:solidFill>
            <a:prstDash val="solid"/>
            <a:round/>
            <a:headEnd len="med" w="med" type="none"/>
            <a:tailEnd len="med" w="med" type="none"/>
          </a:ln>
        </p:spPr>
      </p:cxnSp>
      <p:cxnSp>
        <p:nvCxnSpPr>
          <p:cNvPr id="276" name="Google Shape;276;p37"/>
          <p:cNvCxnSpPr/>
          <p:nvPr/>
        </p:nvCxnSpPr>
        <p:spPr>
          <a:xfrm flipH="1" rot="10800000">
            <a:off x="802850" y="1041526"/>
            <a:ext cx="1508700" cy="4200"/>
          </a:xfrm>
          <a:prstGeom prst="straightConnector1">
            <a:avLst/>
          </a:prstGeom>
          <a:noFill/>
          <a:ln cap="flat" cmpd="sng" w="19050">
            <a:solidFill>
              <a:schemeClr val="dk1"/>
            </a:solidFill>
            <a:prstDash val="solid"/>
            <a:round/>
            <a:headEnd len="med" w="med" type="none"/>
            <a:tailEnd len="med" w="med" type="none"/>
          </a:ln>
        </p:spPr>
      </p:cxnSp>
      <p:sp>
        <p:nvSpPr>
          <p:cNvPr id="277" name="Google Shape;277;p37"/>
          <p:cNvSpPr txBox="1"/>
          <p:nvPr/>
        </p:nvSpPr>
        <p:spPr>
          <a:xfrm>
            <a:off x="799200" y="1281517"/>
            <a:ext cx="1962300" cy="527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2400">
                <a:solidFill>
                  <a:schemeClr val="dk1"/>
                </a:solidFill>
                <a:latin typeface="Questrial"/>
                <a:ea typeface="Questrial"/>
                <a:cs typeface="Questrial"/>
                <a:sym typeface="Questrial"/>
              </a:rPr>
              <a:t>Our dataset</a:t>
            </a:r>
            <a:endParaRPr sz="2400">
              <a:solidFill>
                <a:schemeClr val="dk1"/>
              </a:solidFill>
              <a:latin typeface="Questrial"/>
              <a:ea typeface="Questrial"/>
              <a:cs typeface="Questrial"/>
              <a:sym typeface="Questrial"/>
            </a:endParaRPr>
          </a:p>
        </p:txBody>
      </p:sp>
      <p:sp>
        <p:nvSpPr>
          <p:cNvPr id="278" name="Google Shape;278;p37"/>
          <p:cNvSpPr txBox="1"/>
          <p:nvPr/>
        </p:nvSpPr>
        <p:spPr>
          <a:xfrm>
            <a:off x="317500" y="1809325"/>
            <a:ext cx="3149700" cy="747900"/>
          </a:xfrm>
          <a:prstGeom prst="rect">
            <a:avLst/>
          </a:prstGeom>
          <a:noFill/>
          <a:ln>
            <a:noFill/>
          </a:ln>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Clr>
                <a:schemeClr val="dk1"/>
              </a:buClr>
              <a:buSzPts val="1400"/>
              <a:buFont typeface="Nunito"/>
              <a:buAutoNum type="arabicPeriod"/>
            </a:pPr>
            <a:r>
              <a:rPr lang="es">
                <a:solidFill>
                  <a:schemeClr val="dk1"/>
                </a:solidFill>
                <a:latin typeface="Nunito"/>
                <a:ea typeface="Nunito"/>
                <a:cs typeface="Nunito"/>
                <a:sym typeface="Nunito"/>
              </a:rPr>
              <a:t>Global Food Prices</a:t>
            </a:r>
            <a:endParaRPr>
              <a:solidFill>
                <a:schemeClr val="dk1"/>
              </a:solidFill>
              <a:latin typeface="Nunito"/>
              <a:ea typeface="Nunito"/>
              <a:cs typeface="Nunito"/>
              <a:sym typeface="Nunito"/>
            </a:endParaRPr>
          </a:p>
          <a:p>
            <a:pPr indent="-317500" lvl="0" marL="457200" rtl="0" algn="l">
              <a:lnSpc>
                <a:spcPct val="100000"/>
              </a:lnSpc>
              <a:spcBef>
                <a:spcPts val="0"/>
              </a:spcBef>
              <a:spcAft>
                <a:spcPts val="0"/>
              </a:spcAft>
              <a:buClr>
                <a:schemeClr val="dk1"/>
              </a:buClr>
              <a:buSzPts val="1400"/>
              <a:buFont typeface="Nunito"/>
              <a:buAutoNum type="arabicPeriod"/>
            </a:pPr>
            <a:r>
              <a:rPr lang="es"/>
              <a:t>World Bank: </a:t>
            </a:r>
            <a:r>
              <a:rPr lang="es">
                <a:solidFill>
                  <a:srgbClr val="08151E"/>
                </a:solidFill>
                <a:highlight>
                  <a:srgbClr val="F2F3F6"/>
                </a:highlight>
                <a:uFill>
                  <a:noFill/>
                </a:uFill>
                <a:latin typeface="Nunito"/>
                <a:ea typeface="Nunito"/>
                <a:cs typeface="Nunito"/>
                <a:sym typeface="Nunito"/>
                <a:hlinkClick r:id="rId3">
                  <a:extLst>
                    <a:ext uri="{A12FA001-AC4F-418D-AE19-62706E023703}">
                      <ahyp:hlinkClr val="tx"/>
                    </a:ext>
                  </a:extLst>
                </a:hlinkClick>
              </a:rPr>
              <a:t>Official exchange rate (LCU per US$</a:t>
            </a:r>
            <a:r>
              <a:rPr lang="es">
                <a:latin typeface="Nunito"/>
                <a:ea typeface="Nunito"/>
                <a:cs typeface="Nunito"/>
                <a:sym typeface="Nunito"/>
              </a:rPr>
              <a:t>)</a:t>
            </a:r>
            <a:endParaRPr>
              <a:latin typeface="Nunito"/>
              <a:ea typeface="Nunito"/>
              <a:cs typeface="Nunito"/>
              <a:sym typeface="Nunito"/>
            </a:endParaRPr>
          </a:p>
          <a:p>
            <a:pPr indent="0" lvl="0" marL="0" rtl="0" algn="ctr">
              <a:lnSpc>
                <a:spcPct val="100000"/>
              </a:lnSpc>
              <a:spcBef>
                <a:spcPts val="0"/>
              </a:spcBef>
              <a:spcAft>
                <a:spcPts val="0"/>
              </a:spcAft>
              <a:buNone/>
            </a:pPr>
            <a:r>
              <a:t/>
            </a:r>
            <a:endParaRPr>
              <a:solidFill>
                <a:schemeClr val="dk1"/>
              </a:solidFill>
              <a:latin typeface="Nunito"/>
              <a:ea typeface="Nunito"/>
              <a:cs typeface="Nunito"/>
              <a:sym typeface="Nunito"/>
            </a:endParaRPr>
          </a:p>
        </p:txBody>
      </p:sp>
      <p:cxnSp>
        <p:nvCxnSpPr>
          <p:cNvPr id="279" name="Google Shape;279;p37"/>
          <p:cNvCxnSpPr>
            <a:stCxn id="270" idx="2"/>
            <a:endCxn id="268" idx="0"/>
          </p:cNvCxnSpPr>
          <p:nvPr/>
        </p:nvCxnSpPr>
        <p:spPr>
          <a:xfrm rot="5400000">
            <a:off x="3633275" y="2103826"/>
            <a:ext cx="485400" cy="1392000"/>
          </a:xfrm>
          <a:prstGeom prst="bentConnector3">
            <a:avLst>
              <a:gd fmla="val 49997" name="adj1"/>
            </a:avLst>
          </a:prstGeom>
          <a:noFill/>
          <a:ln cap="flat" cmpd="sng" w="19050">
            <a:solidFill>
              <a:schemeClr val="dk1"/>
            </a:solidFill>
            <a:prstDash val="solid"/>
            <a:round/>
            <a:headEnd len="med" w="med" type="none"/>
            <a:tailEnd len="med" w="med" type="none"/>
          </a:ln>
        </p:spPr>
      </p:cxnSp>
      <p:cxnSp>
        <p:nvCxnSpPr>
          <p:cNvPr id="280" name="Google Shape;280;p37"/>
          <p:cNvCxnSpPr>
            <a:stCxn id="278" idx="2"/>
            <a:endCxn id="268" idx="0"/>
          </p:cNvCxnSpPr>
          <p:nvPr/>
        </p:nvCxnSpPr>
        <p:spPr>
          <a:xfrm flipH="1" rot="-5400000">
            <a:off x="2293450" y="2156125"/>
            <a:ext cx="485400" cy="1287600"/>
          </a:xfrm>
          <a:prstGeom prst="bentConnector3">
            <a:avLst>
              <a:gd fmla="val 49987" name="adj1"/>
            </a:avLst>
          </a:prstGeom>
          <a:noFill/>
          <a:ln cap="flat" cmpd="sng" w="19050">
            <a:solidFill>
              <a:schemeClr val="dk1"/>
            </a:solidFill>
            <a:prstDash val="solid"/>
            <a:round/>
            <a:headEnd len="med" w="med" type="none"/>
            <a:tailEnd len="med" w="med" type="none"/>
          </a:ln>
        </p:spPr>
      </p:cxnSp>
      <p:cxnSp>
        <p:nvCxnSpPr>
          <p:cNvPr id="281" name="Google Shape;281;p37"/>
          <p:cNvCxnSpPr>
            <a:stCxn id="271" idx="0"/>
            <a:endCxn id="270" idx="2"/>
          </p:cNvCxnSpPr>
          <p:nvPr/>
        </p:nvCxnSpPr>
        <p:spPr>
          <a:xfrm flipH="1" rot="5400000">
            <a:off x="5027875" y="2101251"/>
            <a:ext cx="485400" cy="1397100"/>
          </a:xfrm>
          <a:prstGeom prst="bentConnector3">
            <a:avLst>
              <a:gd fmla="val 49997" name="adj1"/>
            </a:avLst>
          </a:prstGeom>
          <a:noFill/>
          <a:ln cap="flat" cmpd="sng" w="19050">
            <a:solidFill>
              <a:schemeClr val="dk1"/>
            </a:solidFill>
            <a:prstDash val="solid"/>
            <a:round/>
            <a:headEnd len="med" w="med" type="none"/>
            <a:tailEnd len="med" w="med" type="none"/>
          </a:ln>
        </p:spPr>
      </p:cxnSp>
      <p:cxnSp>
        <p:nvCxnSpPr>
          <p:cNvPr id="282" name="Google Shape;282;p37"/>
          <p:cNvCxnSpPr>
            <a:stCxn id="271" idx="0"/>
            <a:endCxn id="273" idx="2"/>
          </p:cNvCxnSpPr>
          <p:nvPr/>
        </p:nvCxnSpPr>
        <p:spPr>
          <a:xfrm rot="-5400000">
            <a:off x="6423625" y="2102601"/>
            <a:ext cx="485400" cy="1394400"/>
          </a:xfrm>
          <a:prstGeom prst="bentConnector3">
            <a:avLst>
              <a:gd fmla="val 49987" name="adj1"/>
            </a:avLst>
          </a:prstGeom>
          <a:noFill/>
          <a:ln cap="flat" cmpd="sng" w="19050">
            <a:solidFill>
              <a:schemeClr val="dk1"/>
            </a:solidFill>
            <a:prstDash val="solid"/>
            <a:round/>
            <a:headEnd len="med" w="med" type="none"/>
            <a:tailEnd len="med" w="med" type="none"/>
          </a:ln>
        </p:spPr>
      </p:cxnSp>
      <p:pic>
        <p:nvPicPr>
          <p:cNvPr id="283" name="Google Shape;283;p37"/>
          <p:cNvPicPr preferRelativeResize="0"/>
          <p:nvPr/>
        </p:nvPicPr>
        <p:blipFill>
          <a:blip r:embed="rId4">
            <a:alphaModFix/>
          </a:blip>
          <a:stretch>
            <a:fillRect/>
          </a:stretch>
        </p:blipFill>
        <p:spPr>
          <a:xfrm>
            <a:off x="522637" y="1324125"/>
            <a:ext cx="8098724" cy="2495250"/>
          </a:xfrm>
          <a:prstGeom prst="rect">
            <a:avLst/>
          </a:prstGeom>
          <a:noFill/>
          <a:ln>
            <a:noFill/>
          </a:ln>
        </p:spPr>
      </p:pic>
      <p:sp>
        <p:nvSpPr>
          <p:cNvPr id="284" name="Google Shape;284;p37"/>
          <p:cNvSpPr/>
          <p:nvPr/>
        </p:nvSpPr>
        <p:spPr>
          <a:xfrm>
            <a:off x="7645400" y="1320800"/>
            <a:ext cx="975900" cy="2286000"/>
          </a:xfrm>
          <a:prstGeom prst="roundRect">
            <a:avLst>
              <a:gd fmla="val 16667" name="adj"/>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a:ea typeface="Nunito"/>
              <a:cs typeface="Nunito"/>
              <a:sym typeface="Nuni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38"/>
          <p:cNvSpPr txBox="1"/>
          <p:nvPr>
            <p:ph type="title"/>
          </p:nvPr>
        </p:nvSpPr>
        <p:spPr>
          <a:xfrm>
            <a:off x="799200" y="473025"/>
            <a:ext cx="6070800" cy="5727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t>Process</a:t>
            </a:r>
            <a:endParaRPr b="1"/>
          </a:p>
        </p:txBody>
      </p:sp>
      <p:sp>
        <p:nvSpPr>
          <p:cNvPr id="290" name="Google Shape;290;p38"/>
          <p:cNvSpPr txBox="1"/>
          <p:nvPr/>
        </p:nvSpPr>
        <p:spPr>
          <a:xfrm>
            <a:off x="2198900" y="3042501"/>
            <a:ext cx="1962300" cy="891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2400">
                <a:solidFill>
                  <a:schemeClr val="dk1"/>
                </a:solidFill>
                <a:latin typeface="Questrial"/>
                <a:ea typeface="Questrial"/>
                <a:cs typeface="Questrial"/>
                <a:sym typeface="Questrial"/>
              </a:rPr>
              <a:t>Cleaning / transforming</a:t>
            </a:r>
            <a:endParaRPr sz="2400">
              <a:solidFill>
                <a:schemeClr val="dk1"/>
              </a:solidFill>
              <a:latin typeface="Questrial"/>
              <a:ea typeface="Questrial"/>
              <a:cs typeface="Questrial"/>
              <a:sym typeface="Questrial"/>
            </a:endParaRPr>
          </a:p>
        </p:txBody>
      </p:sp>
      <p:sp>
        <p:nvSpPr>
          <p:cNvPr id="291" name="Google Shape;291;p38"/>
          <p:cNvSpPr txBox="1"/>
          <p:nvPr/>
        </p:nvSpPr>
        <p:spPr>
          <a:xfrm>
            <a:off x="3590830" y="1281517"/>
            <a:ext cx="1962300" cy="527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2400">
                <a:solidFill>
                  <a:schemeClr val="dk1"/>
                </a:solidFill>
                <a:latin typeface="Questrial"/>
                <a:ea typeface="Questrial"/>
                <a:cs typeface="Questrial"/>
                <a:sym typeface="Questrial"/>
              </a:rPr>
              <a:t>Merging</a:t>
            </a:r>
            <a:endParaRPr sz="2400">
              <a:solidFill>
                <a:schemeClr val="dk1"/>
              </a:solidFill>
              <a:latin typeface="Questrial"/>
              <a:ea typeface="Questrial"/>
              <a:cs typeface="Questrial"/>
              <a:sym typeface="Questrial"/>
            </a:endParaRPr>
          </a:p>
        </p:txBody>
      </p:sp>
      <p:sp>
        <p:nvSpPr>
          <p:cNvPr id="292" name="Google Shape;292;p38"/>
          <p:cNvSpPr txBox="1"/>
          <p:nvPr/>
        </p:nvSpPr>
        <p:spPr>
          <a:xfrm>
            <a:off x="3590825" y="1809226"/>
            <a:ext cx="1962300" cy="7479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s">
                <a:solidFill>
                  <a:schemeClr val="dk1"/>
                </a:solidFill>
                <a:latin typeface="Nunito"/>
                <a:ea typeface="Nunito"/>
                <a:cs typeface="Nunito"/>
                <a:sym typeface="Nunito"/>
              </a:rPr>
              <a:t>Exchange rates table</a:t>
            </a:r>
            <a:endParaRPr>
              <a:solidFill>
                <a:schemeClr val="dk1"/>
              </a:solidFill>
              <a:latin typeface="Nunito"/>
              <a:ea typeface="Nunito"/>
              <a:cs typeface="Nunito"/>
              <a:sym typeface="Nunito"/>
            </a:endParaRPr>
          </a:p>
        </p:txBody>
      </p:sp>
      <p:sp>
        <p:nvSpPr>
          <p:cNvPr id="293" name="Google Shape;293;p38"/>
          <p:cNvSpPr txBox="1"/>
          <p:nvPr/>
        </p:nvSpPr>
        <p:spPr>
          <a:xfrm>
            <a:off x="4987975" y="3042501"/>
            <a:ext cx="1962300" cy="891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2400">
                <a:solidFill>
                  <a:schemeClr val="dk1"/>
                </a:solidFill>
                <a:latin typeface="Questrial"/>
                <a:ea typeface="Questrial"/>
                <a:cs typeface="Questrial"/>
                <a:sym typeface="Questrial"/>
              </a:rPr>
              <a:t>Analyse and first visuals</a:t>
            </a:r>
            <a:endParaRPr sz="2400">
              <a:solidFill>
                <a:schemeClr val="dk1"/>
              </a:solidFill>
              <a:latin typeface="Questrial"/>
              <a:ea typeface="Questrial"/>
              <a:cs typeface="Questrial"/>
              <a:sym typeface="Questrial"/>
            </a:endParaRPr>
          </a:p>
        </p:txBody>
      </p:sp>
      <p:sp>
        <p:nvSpPr>
          <p:cNvPr id="294" name="Google Shape;294;p38"/>
          <p:cNvSpPr txBox="1"/>
          <p:nvPr/>
        </p:nvSpPr>
        <p:spPr>
          <a:xfrm>
            <a:off x="6382500" y="1281529"/>
            <a:ext cx="1962300" cy="839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2400">
                <a:solidFill>
                  <a:schemeClr val="dk1"/>
                </a:solidFill>
                <a:latin typeface="Questrial"/>
                <a:ea typeface="Questrial"/>
                <a:cs typeface="Questrial"/>
                <a:sym typeface="Questrial"/>
              </a:rPr>
              <a:t>Cleaning a bit more</a:t>
            </a:r>
            <a:endParaRPr sz="2400">
              <a:solidFill>
                <a:schemeClr val="dk1"/>
              </a:solidFill>
              <a:latin typeface="Questrial"/>
              <a:ea typeface="Questrial"/>
              <a:cs typeface="Questrial"/>
              <a:sym typeface="Questrial"/>
            </a:endParaRPr>
          </a:p>
        </p:txBody>
      </p:sp>
      <p:sp>
        <p:nvSpPr>
          <p:cNvPr id="295" name="Google Shape;295;p38"/>
          <p:cNvSpPr txBox="1"/>
          <p:nvPr/>
        </p:nvSpPr>
        <p:spPr>
          <a:xfrm>
            <a:off x="6382500" y="2072423"/>
            <a:ext cx="1962300" cy="4848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t/>
            </a:r>
            <a:endParaRPr>
              <a:solidFill>
                <a:schemeClr val="dk1"/>
              </a:solidFill>
              <a:latin typeface="Nunito"/>
              <a:ea typeface="Nunito"/>
              <a:cs typeface="Nunito"/>
              <a:sym typeface="Nunito"/>
            </a:endParaRPr>
          </a:p>
        </p:txBody>
      </p:sp>
      <p:cxnSp>
        <p:nvCxnSpPr>
          <p:cNvPr id="296" name="Google Shape;296;p38"/>
          <p:cNvCxnSpPr/>
          <p:nvPr/>
        </p:nvCxnSpPr>
        <p:spPr>
          <a:xfrm>
            <a:off x="3180083" y="2824597"/>
            <a:ext cx="0" cy="141600"/>
          </a:xfrm>
          <a:prstGeom prst="straightConnector1">
            <a:avLst/>
          </a:prstGeom>
          <a:noFill/>
          <a:ln cap="flat" cmpd="sng" w="19050">
            <a:solidFill>
              <a:schemeClr val="dk1"/>
            </a:solidFill>
            <a:prstDash val="solid"/>
            <a:round/>
            <a:headEnd len="med" w="med" type="none"/>
            <a:tailEnd len="med" w="med" type="none"/>
          </a:ln>
        </p:spPr>
      </p:cxnSp>
      <p:cxnSp>
        <p:nvCxnSpPr>
          <p:cNvPr id="297" name="Google Shape;297;p38"/>
          <p:cNvCxnSpPr/>
          <p:nvPr/>
        </p:nvCxnSpPr>
        <p:spPr>
          <a:xfrm>
            <a:off x="5969156" y="2824597"/>
            <a:ext cx="0" cy="141600"/>
          </a:xfrm>
          <a:prstGeom prst="straightConnector1">
            <a:avLst/>
          </a:prstGeom>
          <a:noFill/>
          <a:ln cap="flat" cmpd="sng" w="19050">
            <a:solidFill>
              <a:schemeClr val="dk1"/>
            </a:solidFill>
            <a:prstDash val="solid"/>
            <a:round/>
            <a:headEnd len="med" w="med" type="none"/>
            <a:tailEnd len="med" w="med" type="none"/>
          </a:ln>
        </p:spPr>
      </p:cxnSp>
      <p:cxnSp>
        <p:nvCxnSpPr>
          <p:cNvPr id="298" name="Google Shape;298;p38"/>
          <p:cNvCxnSpPr/>
          <p:nvPr/>
        </p:nvCxnSpPr>
        <p:spPr>
          <a:xfrm flipH="1" rot="10800000">
            <a:off x="802850" y="1041526"/>
            <a:ext cx="1508700" cy="4200"/>
          </a:xfrm>
          <a:prstGeom prst="straightConnector1">
            <a:avLst/>
          </a:prstGeom>
          <a:noFill/>
          <a:ln cap="flat" cmpd="sng" w="19050">
            <a:solidFill>
              <a:schemeClr val="dk1"/>
            </a:solidFill>
            <a:prstDash val="solid"/>
            <a:round/>
            <a:headEnd len="med" w="med" type="none"/>
            <a:tailEnd len="med" w="med" type="none"/>
          </a:ln>
        </p:spPr>
      </p:cxnSp>
      <p:sp>
        <p:nvSpPr>
          <p:cNvPr id="299" name="Google Shape;299;p38"/>
          <p:cNvSpPr txBox="1"/>
          <p:nvPr/>
        </p:nvSpPr>
        <p:spPr>
          <a:xfrm>
            <a:off x="799200" y="1281517"/>
            <a:ext cx="1962300" cy="527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2400">
                <a:solidFill>
                  <a:schemeClr val="dk1"/>
                </a:solidFill>
                <a:latin typeface="Questrial"/>
                <a:ea typeface="Questrial"/>
                <a:cs typeface="Questrial"/>
                <a:sym typeface="Questrial"/>
              </a:rPr>
              <a:t>Our dataset</a:t>
            </a:r>
            <a:endParaRPr sz="2400">
              <a:solidFill>
                <a:schemeClr val="dk1"/>
              </a:solidFill>
              <a:latin typeface="Questrial"/>
              <a:ea typeface="Questrial"/>
              <a:cs typeface="Questrial"/>
              <a:sym typeface="Questrial"/>
            </a:endParaRPr>
          </a:p>
        </p:txBody>
      </p:sp>
      <p:sp>
        <p:nvSpPr>
          <p:cNvPr id="300" name="Google Shape;300;p38"/>
          <p:cNvSpPr txBox="1"/>
          <p:nvPr/>
        </p:nvSpPr>
        <p:spPr>
          <a:xfrm>
            <a:off x="317500" y="1809325"/>
            <a:ext cx="3149700" cy="747900"/>
          </a:xfrm>
          <a:prstGeom prst="rect">
            <a:avLst/>
          </a:prstGeom>
          <a:noFill/>
          <a:ln>
            <a:noFill/>
          </a:ln>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Clr>
                <a:schemeClr val="dk1"/>
              </a:buClr>
              <a:buSzPts val="1400"/>
              <a:buFont typeface="Nunito"/>
              <a:buAutoNum type="arabicPeriod"/>
            </a:pPr>
            <a:r>
              <a:rPr lang="es">
                <a:solidFill>
                  <a:schemeClr val="dk1"/>
                </a:solidFill>
                <a:latin typeface="Nunito"/>
                <a:ea typeface="Nunito"/>
                <a:cs typeface="Nunito"/>
                <a:sym typeface="Nunito"/>
              </a:rPr>
              <a:t>Global Food Prices</a:t>
            </a:r>
            <a:endParaRPr>
              <a:solidFill>
                <a:schemeClr val="dk1"/>
              </a:solidFill>
              <a:latin typeface="Nunito"/>
              <a:ea typeface="Nunito"/>
              <a:cs typeface="Nunito"/>
              <a:sym typeface="Nunito"/>
            </a:endParaRPr>
          </a:p>
          <a:p>
            <a:pPr indent="-317500" lvl="0" marL="457200" rtl="0" algn="l">
              <a:lnSpc>
                <a:spcPct val="100000"/>
              </a:lnSpc>
              <a:spcBef>
                <a:spcPts val="0"/>
              </a:spcBef>
              <a:spcAft>
                <a:spcPts val="0"/>
              </a:spcAft>
              <a:buClr>
                <a:schemeClr val="dk1"/>
              </a:buClr>
              <a:buSzPts val="1400"/>
              <a:buFont typeface="Nunito"/>
              <a:buAutoNum type="arabicPeriod"/>
            </a:pPr>
            <a:r>
              <a:rPr lang="es"/>
              <a:t>World Bank: </a:t>
            </a:r>
            <a:r>
              <a:rPr lang="es">
                <a:solidFill>
                  <a:srgbClr val="08151E"/>
                </a:solidFill>
                <a:highlight>
                  <a:srgbClr val="F2F3F6"/>
                </a:highlight>
                <a:uFill>
                  <a:noFill/>
                </a:uFill>
                <a:latin typeface="Nunito"/>
                <a:ea typeface="Nunito"/>
                <a:cs typeface="Nunito"/>
                <a:sym typeface="Nunito"/>
                <a:hlinkClick r:id="rId3">
                  <a:extLst>
                    <a:ext uri="{A12FA001-AC4F-418D-AE19-62706E023703}">
                      <ahyp:hlinkClr val="tx"/>
                    </a:ext>
                  </a:extLst>
                </a:hlinkClick>
              </a:rPr>
              <a:t>Official exchange rate (LCU per US$</a:t>
            </a:r>
            <a:r>
              <a:rPr lang="es">
                <a:latin typeface="Nunito"/>
                <a:ea typeface="Nunito"/>
                <a:cs typeface="Nunito"/>
                <a:sym typeface="Nunito"/>
              </a:rPr>
              <a:t>)</a:t>
            </a:r>
            <a:endParaRPr>
              <a:latin typeface="Nunito"/>
              <a:ea typeface="Nunito"/>
              <a:cs typeface="Nunito"/>
              <a:sym typeface="Nunito"/>
            </a:endParaRPr>
          </a:p>
          <a:p>
            <a:pPr indent="0" lvl="0" marL="0" rtl="0" algn="ctr">
              <a:lnSpc>
                <a:spcPct val="100000"/>
              </a:lnSpc>
              <a:spcBef>
                <a:spcPts val="0"/>
              </a:spcBef>
              <a:spcAft>
                <a:spcPts val="0"/>
              </a:spcAft>
              <a:buNone/>
            </a:pPr>
            <a:r>
              <a:t/>
            </a:r>
            <a:endParaRPr>
              <a:solidFill>
                <a:schemeClr val="dk1"/>
              </a:solidFill>
              <a:latin typeface="Nunito"/>
              <a:ea typeface="Nunito"/>
              <a:cs typeface="Nunito"/>
              <a:sym typeface="Nunito"/>
            </a:endParaRPr>
          </a:p>
        </p:txBody>
      </p:sp>
      <p:cxnSp>
        <p:nvCxnSpPr>
          <p:cNvPr id="301" name="Google Shape;301;p38"/>
          <p:cNvCxnSpPr>
            <a:stCxn id="292" idx="2"/>
            <a:endCxn id="290" idx="0"/>
          </p:cNvCxnSpPr>
          <p:nvPr/>
        </p:nvCxnSpPr>
        <p:spPr>
          <a:xfrm rot="5400000">
            <a:off x="3633275" y="2103826"/>
            <a:ext cx="485400" cy="1392000"/>
          </a:xfrm>
          <a:prstGeom prst="bentConnector3">
            <a:avLst>
              <a:gd fmla="val 49997" name="adj1"/>
            </a:avLst>
          </a:prstGeom>
          <a:noFill/>
          <a:ln cap="flat" cmpd="sng" w="19050">
            <a:solidFill>
              <a:schemeClr val="dk1"/>
            </a:solidFill>
            <a:prstDash val="solid"/>
            <a:round/>
            <a:headEnd len="med" w="med" type="none"/>
            <a:tailEnd len="med" w="med" type="none"/>
          </a:ln>
        </p:spPr>
      </p:cxnSp>
      <p:cxnSp>
        <p:nvCxnSpPr>
          <p:cNvPr id="302" name="Google Shape;302;p38"/>
          <p:cNvCxnSpPr>
            <a:stCxn id="300" idx="2"/>
            <a:endCxn id="290" idx="0"/>
          </p:cNvCxnSpPr>
          <p:nvPr/>
        </p:nvCxnSpPr>
        <p:spPr>
          <a:xfrm flipH="1" rot="-5400000">
            <a:off x="2293450" y="2156125"/>
            <a:ext cx="485400" cy="1287600"/>
          </a:xfrm>
          <a:prstGeom prst="bentConnector3">
            <a:avLst>
              <a:gd fmla="val 49987" name="adj1"/>
            </a:avLst>
          </a:prstGeom>
          <a:noFill/>
          <a:ln cap="flat" cmpd="sng" w="19050">
            <a:solidFill>
              <a:schemeClr val="dk1"/>
            </a:solidFill>
            <a:prstDash val="solid"/>
            <a:round/>
            <a:headEnd len="med" w="med" type="none"/>
            <a:tailEnd len="med" w="med" type="none"/>
          </a:ln>
        </p:spPr>
      </p:cxnSp>
      <p:cxnSp>
        <p:nvCxnSpPr>
          <p:cNvPr id="303" name="Google Shape;303;p38"/>
          <p:cNvCxnSpPr>
            <a:stCxn id="293" idx="0"/>
            <a:endCxn id="292" idx="2"/>
          </p:cNvCxnSpPr>
          <p:nvPr/>
        </p:nvCxnSpPr>
        <p:spPr>
          <a:xfrm flipH="1" rot="5400000">
            <a:off x="5027875" y="2101251"/>
            <a:ext cx="485400" cy="1397100"/>
          </a:xfrm>
          <a:prstGeom prst="bentConnector3">
            <a:avLst>
              <a:gd fmla="val 49997" name="adj1"/>
            </a:avLst>
          </a:prstGeom>
          <a:noFill/>
          <a:ln cap="flat" cmpd="sng" w="19050">
            <a:solidFill>
              <a:schemeClr val="dk1"/>
            </a:solidFill>
            <a:prstDash val="solid"/>
            <a:round/>
            <a:headEnd len="med" w="med" type="none"/>
            <a:tailEnd len="med" w="med" type="none"/>
          </a:ln>
        </p:spPr>
      </p:cxnSp>
      <p:cxnSp>
        <p:nvCxnSpPr>
          <p:cNvPr id="304" name="Google Shape;304;p38"/>
          <p:cNvCxnSpPr>
            <a:stCxn id="293" idx="0"/>
            <a:endCxn id="295" idx="2"/>
          </p:cNvCxnSpPr>
          <p:nvPr/>
        </p:nvCxnSpPr>
        <p:spPr>
          <a:xfrm rot="-5400000">
            <a:off x="6423625" y="2102601"/>
            <a:ext cx="485400" cy="1394400"/>
          </a:xfrm>
          <a:prstGeom prst="bentConnector3">
            <a:avLst>
              <a:gd fmla="val 49987" name="adj1"/>
            </a:avLst>
          </a:prstGeom>
          <a:noFill/>
          <a:ln cap="flat" cmpd="sng" w="19050">
            <a:solidFill>
              <a:schemeClr val="dk1"/>
            </a:solidFill>
            <a:prstDash val="solid"/>
            <a:round/>
            <a:headEnd len="med" w="med" type="none"/>
            <a:tailEnd len="med" w="med" type="none"/>
          </a:ln>
        </p:spPr>
      </p:cxn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39"/>
          <p:cNvSpPr txBox="1"/>
          <p:nvPr>
            <p:ph type="title"/>
          </p:nvPr>
        </p:nvSpPr>
        <p:spPr>
          <a:xfrm>
            <a:off x="799200" y="473025"/>
            <a:ext cx="6070800" cy="5727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t>Process</a:t>
            </a:r>
            <a:endParaRPr b="1"/>
          </a:p>
        </p:txBody>
      </p:sp>
      <p:sp>
        <p:nvSpPr>
          <p:cNvPr id="310" name="Google Shape;310;p39"/>
          <p:cNvSpPr txBox="1"/>
          <p:nvPr/>
        </p:nvSpPr>
        <p:spPr>
          <a:xfrm>
            <a:off x="2198900" y="3042501"/>
            <a:ext cx="1962300" cy="891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2400">
                <a:solidFill>
                  <a:schemeClr val="dk1"/>
                </a:solidFill>
                <a:latin typeface="Questrial"/>
                <a:ea typeface="Questrial"/>
                <a:cs typeface="Questrial"/>
                <a:sym typeface="Questrial"/>
              </a:rPr>
              <a:t>Cleaning / transforming</a:t>
            </a:r>
            <a:endParaRPr sz="2400">
              <a:solidFill>
                <a:schemeClr val="dk1"/>
              </a:solidFill>
              <a:latin typeface="Questrial"/>
              <a:ea typeface="Questrial"/>
              <a:cs typeface="Questrial"/>
              <a:sym typeface="Questrial"/>
            </a:endParaRPr>
          </a:p>
        </p:txBody>
      </p:sp>
      <p:sp>
        <p:nvSpPr>
          <p:cNvPr id="311" name="Google Shape;311;p39"/>
          <p:cNvSpPr txBox="1"/>
          <p:nvPr/>
        </p:nvSpPr>
        <p:spPr>
          <a:xfrm>
            <a:off x="3590830" y="1281517"/>
            <a:ext cx="1962300" cy="527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2400">
                <a:solidFill>
                  <a:schemeClr val="dk1"/>
                </a:solidFill>
                <a:latin typeface="Questrial"/>
                <a:ea typeface="Questrial"/>
                <a:cs typeface="Questrial"/>
                <a:sym typeface="Questrial"/>
              </a:rPr>
              <a:t>Merging</a:t>
            </a:r>
            <a:endParaRPr sz="2400">
              <a:solidFill>
                <a:schemeClr val="dk1"/>
              </a:solidFill>
              <a:latin typeface="Questrial"/>
              <a:ea typeface="Questrial"/>
              <a:cs typeface="Questrial"/>
              <a:sym typeface="Questrial"/>
            </a:endParaRPr>
          </a:p>
        </p:txBody>
      </p:sp>
      <p:sp>
        <p:nvSpPr>
          <p:cNvPr id="312" name="Google Shape;312;p39"/>
          <p:cNvSpPr txBox="1"/>
          <p:nvPr/>
        </p:nvSpPr>
        <p:spPr>
          <a:xfrm>
            <a:off x="3590825" y="1809226"/>
            <a:ext cx="1962300" cy="7479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s">
                <a:solidFill>
                  <a:schemeClr val="dk1"/>
                </a:solidFill>
                <a:latin typeface="Nunito"/>
                <a:ea typeface="Nunito"/>
                <a:cs typeface="Nunito"/>
                <a:sym typeface="Nunito"/>
              </a:rPr>
              <a:t>Exchange rates table</a:t>
            </a:r>
            <a:endParaRPr>
              <a:solidFill>
                <a:schemeClr val="dk1"/>
              </a:solidFill>
              <a:latin typeface="Nunito"/>
              <a:ea typeface="Nunito"/>
              <a:cs typeface="Nunito"/>
              <a:sym typeface="Nunito"/>
            </a:endParaRPr>
          </a:p>
        </p:txBody>
      </p:sp>
      <p:sp>
        <p:nvSpPr>
          <p:cNvPr id="313" name="Google Shape;313;p39"/>
          <p:cNvSpPr txBox="1"/>
          <p:nvPr/>
        </p:nvSpPr>
        <p:spPr>
          <a:xfrm>
            <a:off x="4987975" y="3042501"/>
            <a:ext cx="1962300" cy="891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2400">
                <a:solidFill>
                  <a:schemeClr val="dk1"/>
                </a:solidFill>
                <a:latin typeface="Questrial"/>
                <a:ea typeface="Questrial"/>
                <a:cs typeface="Questrial"/>
                <a:sym typeface="Questrial"/>
              </a:rPr>
              <a:t>Analyse and first visuals</a:t>
            </a:r>
            <a:endParaRPr sz="2400">
              <a:solidFill>
                <a:schemeClr val="dk1"/>
              </a:solidFill>
              <a:latin typeface="Questrial"/>
              <a:ea typeface="Questrial"/>
              <a:cs typeface="Questrial"/>
              <a:sym typeface="Questrial"/>
            </a:endParaRPr>
          </a:p>
        </p:txBody>
      </p:sp>
      <p:sp>
        <p:nvSpPr>
          <p:cNvPr id="314" name="Google Shape;314;p39"/>
          <p:cNvSpPr txBox="1"/>
          <p:nvPr/>
        </p:nvSpPr>
        <p:spPr>
          <a:xfrm>
            <a:off x="6382500" y="1281529"/>
            <a:ext cx="1962300" cy="839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2400">
                <a:solidFill>
                  <a:schemeClr val="dk1"/>
                </a:solidFill>
                <a:latin typeface="Questrial"/>
                <a:ea typeface="Questrial"/>
                <a:cs typeface="Questrial"/>
                <a:sym typeface="Questrial"/>
              </a:rPr>
              <a:t>Cleaning a bit more</a:t>
            </a:r>
            <a:endParaRPr sz="2400">
              <a:solidFill>
                <a:schemeClr val="dk1"/>
              </a:solidFill>
              <a:latin typeface="Questrial"/>
              <a:ea typeface="Questrial"/>
              <a:cs typeface="Questrial"/>
              <a:sym typeface="Questrial"/>
            </a:endParaRPr>
          </a:p>
        </p:txBody>
      </p:sp>
      <p:sp>
        <p:nvSpPr>
          <p:cNvPr id="315" name="Google Shape;315;p39"/>
          <p:cNvSpPr txBox="1"/>
          <p:nvPr/>
        </p:nvSpPr>
        <p:spPr>
          <a:xfrm>
            <a:off x="6382500" y="2072423"/>
            <a:ext cx="1962300" cy="4848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t/>
            </a:r>
            <a:endParaRPr>
              <a:solidFill>
                <a:schemeClr val="dk1"/>
              </a:solidFill>
              <a:latin typeface="Nunito"/>
              <a:ea typeface="Nunito"/>
              <a:cs typeface="Nunito"/>
              <a:sym typeface="Nunito"/>
            </a:endParaRPr>
          </a:p>
        </p:txBody>
      </p:sp>
      <p:cxnSp>
        <p:nvCxnSpPr>
          <p:cNvPr id="316" name="Google Shape;316;p39"/>
          <p:cNvCxnSpPr/>
          <p:nvPr/>
        </p:nvCxnSpPr>
        <p:spPr>
          <a:xfrm>
            <a:off x="3180083" y="2824597"/>
            <a:ext cx="0" cy="141600"/>
          </a:xfrm>
          <a:prstGeom prst="straightConnector1">
            <a:avLst/>
          </a:prstGeom>
          <a:noFill/>
          <a:ln cap="flat" cmpd="sng" w="19050">
            <a:solidFill>
              <a:schemeClr val="dk1"/>
            </a:solidFill>
            <a:prstDash val="solid"/>
            <a:round/>
            <a:headEnd len="med" w="med" type="none"/>
            <a:tailEnd len="med" w="med" type="none"/>
          </a:ln>
        </p:spPr>
      </p:cxnSp>
      <p:cxnSp>
        <p:nvCxnSpPr>
          <p:cNvPr id="317" name="Google Shape;317;p39"/>
          <p:cNvCxnSpPr/>
          <p:nvPr/>
        </p:nvCxnSpPr>
        <p:spPr>
          <a:xfrm>
            <a:off x="5969156" y="2824597"/>
            <a:ext cx="0" cy="141600"/>
          </a:xfrm>
          <a:prstGeom prst="straightConnector1">
            <a:avLst/>
          </a:prstGeom>
          <a:noFill/>
          <a:ln cap="flat" cmpd="sng" w="19050">
            <a:solidFill>
              <a:schemeClr val="dk1"/>
            </a:solidFill>
            <a:prstDash val="solid"/>
            <a:round/>
            <a:headEnd len="med" w="med" type="none"/>
            <a:tailEnd len="med" w="med" type="none"/>
          </a:ln>
        </p:spPr>
      </p:cxnSp>
      <p:cxnSp>
        <p:nvCxnSpPr>
          <p:cNvPr id="318" name="Google Shape;318;p39"/>
          <p:cNvCxnSpPr/>
          <p:nvPr/>
        </p:nvCxnSpPr>
        <p:spPr>
          <a:xfrm flipH="1" rot="10800000">
            <a:off x="802850" y="1041526"/>
            <a:ext cx="1508700" cy="4200"/>
          </a:xfrm>
          <a:prstGeom prst="straightConnector1">
            <a:avLst/>
          </a:prstGeom>
          <a:noFill/>
          <a:ln cap="flat" cmpd="sng" w="19050">
            <a:solidFill>
              <a:schemeClr val="dk1"/>
            </a:solidFill>
            <a:prstDash val="solid"/>
            <a:round/>
            <a:headEnd len="med" w="med" type="none"/>
            <a:tailEnd len="med" w="med" type="none"/>
          </a:ln>
        </p:spPr>
      </p:cxnSp>
      <p:sp>
        <p:nvSpPr>
          <p:cNvPr id="319" name="Google Shape;319;p39"/>
          <p:cNvSpPr txBox="1"/>
          <p:nvPr/>
        </p:nvSpPr>
        <p:spPr>
          <a:xfrm>
            <a:off x="799200" y="1281517"/>
            <a:ext cx="1962300" cy="527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2400">
                <a:solidFill>
                  <a:schemeClr val="dk1"/>
                </a:solidFill>
                <a:latin typeface="Questrial"/>
                <a:ea typeface="Questrial"/>
                <a:cs typeface="Questrial"/>
                <a:sym typeface="Questrial"/>
              </a:rPr>
              <a:t>Our dataset</a:t>
            </a:r>
            <a:endParaRPr sz="2400">
              <a:solidFill>
                <a:schemeClr val="dk1"/>
              </a:solidFill>
              <a:latin typeface="Questrial"/>
              <a:ea typeface="Questrial"/>
              <a:cs typeface="Questrial"/>
              <a:sym typeface="Questrial"/>
            </a:endParaRPr>
          </a:p>
        </p:txBody>
      </p:sp>
      <p:sp>
        <p:nvSpPr>
          <p:cNvPr id="320" name="Google Shape;320;p39"/>
          <p:cNvSpPr txBox="1"/>
          <p:nvPr/>
        </p:nvSpPr>
        <p:spPr>
          <a:xfrm>
            <a:off x="317500" y="1809325"/>
            <a:ext cx="3149700" cy="747900"/>
          </a:xfrm>
          <a:prstGeom prst="rect">
            <a:avLst/>
          </a:prstGeom>
          <a:noFill/>
          <a:ln>
            <a:noFill/>
          </a:ln>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Clr>
                <a:schemeClr val="dk1"/>
              </a:buClr>
              <a:buSzPts val="1400"/>
              <a:buFont typeface="Nunito"/>
              <a:buAutoNum type="arabicPeriod"/>
            </a:pPr>
            <a:r>
              <a:rPr lang="es">
                <a:solidFill>
                  <a:schemeClr val="dk1"/>
                </a:solidFill>
                <a:latin typeface="Nunito"/>
                <a:ea typeface="Nunito"/>
                <a:cs typeface="Nunito"/>
                <a:sym typeface="Nunito"/>
              </a:rPr>
              <a:t>Global Food Prices</a:t>
            </a:r>
            <a:endParaRPr>
              <a:solidFill>
                <a:schemeClr val="dk1"/>
              </a:solidFill>
              <a:latin typeface="Nunito"/>
              <a:ea typeface="Nunito"/>
              <a:cs typeface="Nunito"/>
              <a:sym typeface="Nunito"/>
            </a:endParaRPr>
          </a:p>
          <a:p>
            <a:pPr indent="-317500" lvl="0" marL="457200" rtl="0" algn="l">
              <a:lnSpc>
                <a:spcPct val="100000"/>
              </a:lnSpc>
              <a:spcBef>
                <a:spcPts val="0"/>
              </a:spcBef>
              <a:spcAft>
                <a:spcPts val="0"/>
              </a:spcAft>
              <a:buClr>
                <a:schemeClr val="dk1"/>
              </a:buClr>
              <a:buSzPts val="1400"/>
              <a:buFont typeface="Nunito"/>
              <a:buAutoNum type="arabicPeriod"/>
            </a:pPr>
            <a:r>
              <a:rPr lang="es"/>
              <a:t>World Bank: </a:t>
            </a:r>
            <a:r>
              <a:rPr lang="es">
                <a:solidFill>
                  <a:srgbClr val="08151E"/>
                </a:solidFill>
                <a:highlight>
                  <a:srgbClr val="F2F3F6"/>
                </a:highlight>
                <a:uFill>
                  <a:noFill/>
                </a:uFill>
                <a:latin typeface="Nunito"/>
                <a:ea typeface="Nunito"/>
                <a:cs typeface="Nunito"/>
                <a:sym typeface="Nunito"/>
                <a:hlinkClick r:id="rId3">
                  <a:extLst>
                    <a:ext uri="{A12FA001-AC4F-418D-AE19-62706E023703}">
                      <ahyp:hlinkClr val="tx"/>
                    </a:ext>
                  </a:extLst>
                </a:hlinkClick>
              </a:rPr>
              <a:t>Official exchange rate (LCU per US$</a:t>
            </a:r>
            <a:r>
              <a:rPr lang="es">
                <a:latin typeface="Nunito"/>
                <a:ea typeface="Nunito"/>
                <a:cs typeface="Nunito"/>
                <a:sym typeface="Nunito"/>
              </a:rPr>
              <a:t>)</a:t>
            </a:r>
            <a:endParaRPr>
              <a:latin typeface="Nunito"/>
              <a:ea typeface="Nunito"/>
              <a:cs typeface="Nunito"/>
              <a:sym typeface="Nunito"/>
            </a:endParaRPr>
          </a:p>
          <a:p>
            <a:pPr indent="0" lvl="0" marL="0" rtl="0" algn="ctr">
              <a:lnSpc>
                <a:spcPct val="100000"/>
              </a:lnSpc>
              <a:spcBef>
                <a:spcPts val="0"/>
              </a:spcBef>
              <a:spcAft>
                <a:spcPts val="0"/>
              </a:spcAft>
              <a:buNone/>
            </a:pPr>
            <a:r>
              <a:t/>
            </a:r>
            <a:endParaRPr>
              <a:solidFill>
                <a:schemeClr val="dk1"/>
              </a:solidFill>
              <a:latin typeface="Nunito"/>
              <a:ea typeface="Nunito"/>
              <a:cs typeface="Nunito"/>
              <a:sym typeface="Nunito"/>
            </a:endParaRPr>
          </a:p>
        </p:txBody>
      </p:sp>
      <p:cxnSp>
        <p:nvCxnSpPr>
          <p:cNvPr id="321" name="Google Shape;321;p39"/>
          <p:cNvCxnSpPr>
            <a:stCxn id="312" idx="2"/>
            <a:endCxn id="310" idx="0"/>
          </p:cNvCxnSpPr>
          <p:nvPr/>
        </p:nvCxnSpPr>
        <p:spPr>
          <a:xfrm rot="5400000">
            <a:off x="3633275" y="2103826"/>
            <a:ext cx="485400" cy="1392000"/>
          </a:xfrm>
          <a:prstGeom prst="bentConnector3">
            <a:avLst>
              <a:gd fmla="val 49997" name="adj1"/>
            </a:avLst>
          </a:prstGeom>
          <a:noFill/>
          <a:ln cap="flat" cmpd="sng" w="19050">
            <a:solidFill>
              <a:schemeClr val="dk1"/>
            </a:solidFill>
            <a:prstDash val="solid"/>
            <a:round/>
            <a:headEnd len="med" w="med" type="none"/>
            <a:tailEnd len="med" w="med" type="none"/>
          </a:ln>
        </p:spPr>
      </p:cxnSp>
      <p:cxnSp>
        <p:nvCxnSpPr>
          <p:cNvPr id="322" name="Google Shape;322;p39"/>
          <p:cNvCxnSpPr>
            <a:stCxn id="320" idx="2"/>
            <a:endCxn id="310" idx="0"/>
          </p:cNvCxnSpPr>
          <p:nvPr/>
        </p:nvCxnSpPr>
        <p:spPr>
          <a:xfrm flipH="1" rot="-5400000">
            <a:off x="2293450" y="2156125"/>
            <a:ext cx="485400" cy="1287600"/>
          </a:xfrm>
          <a:prstGeom prst="bentConnector3">
            <a:avLst>
              <a:gd fmla="val 49987" name="adj1"/>
            </a:avLst>
          </a:prstGeom>
          <a:noFill/>
          <a:ln cap="flat" cmpd="sng" w="19050">
            <a:solidFill>
              <a:schemeClr val="dk1"/>
            </a:solidFill>
            <a:prstDash val="solid"/>
            <a:round/>
            <a:headEnd len="med" w="med" type="none"/>
            <a:tailEnd len="med" w="med" type="none"/>
          </a:ln>
        </p:spPr>
      </p:cxnSp>
      <p:cxnSp>
        <p:nvCxnSpPr>
          <p:cNvPr id="323" name="Google Shape;323;p39"/>
          <p:cNvCxnSpPr>
            <a:stCxn id="313" idx="0"/>
            <a:endCxn id="312" idx="2"/>
          </p:cNvCxnSpPr>
          <p:nvPr/>
        </p:nvCxnSpPr>
        <p:spPr>
          <a:xfrm flipH="1" rot="5400000">
            <a:off x="5027875" y="2101251"/>
            <a:ext cx="485400" cy="1397100"/>
          </a:xfrm>
          <a:prstGeom prst="bentConnector3">
            <a:avLst>
              <a:gd fmla="val 49997" name="adj1"/>
            </a:avLst>
          </a:prstGeom>
          <a:noFill/>
          <a:ln cap="flat" cmpd="sng" w="19050">
            <a:solidFill>
              <a:schemeClr val="dk1"/>
            </a:solidFill>
            <a:prstDash val="solid"/>
            <a:round/>
            <a:headEnd len="med" w="med" type="none"/>
            <a:tailEnd len="med" w="med" type="none"/>
          </a:ln>
        </p:spPr>
      </p:cxnSp>
      <p:cxnSp>
        <p:nvCxnSpPr>
          <p:cNvPr id="324" name="Google Shape;324;p39"/>
          <p:cNvCxnSpPr>
            <a:stCxn id="313" idx="0"/>
            <a:endCxn id="315" idx="2"/>
          </p:cNvCxnSpPr>
          <p:nvPr/>
        </p:nvCxnSpPr>
        <p:spPr>
          <a:xfrm rot="-5400000">
            <a:off x="6423625" y="2102601"/>
            <a:ext cx="485400" cy="1394400"/>
          </a:xfrm>
          <a:prstGeom prst="bentConnector3">
            <a:avLst>
              <a:gd fmla="val 49987" name="adj1"/>
            </a:avLst>
          </a:prstGeom>
          <a:noFill/>
          <a:ln cap="flat" cmpd="sng" w="19050">
            <a:solidFill>
              <a:schemeClr val="dk1"/>
            </a:solidFill>
            <a:prstDash val="solid"/>
            <a:round/>
            <a:headEnd len="med" w="med" type="none"/>
            <a:tailEnd len="med" w="med" type="none"/>
          </a:ln>
        </p:spPr>
      </p:cxnSp>
      <p:pic>
        <p:nvPicPr>
          <p:cNvPr id="325" name="Google Shape;325;p39"/>
          <p:cNvPicPr preferRelativeResize="0"/>
          <p:nvPr/>
        </p:nvPicPr>
        <p:blipFill>
          <a:blip r:embed="rId4">
            <a:alphaModFix/>
          </a:blip>
          <a:stretch>
            <a:fillRect/>
          </a:stretch>
        </p:blipFill>
        <p:spPr>
          <a:xfrm>
            <a:off x="3056900" y="284634"/>
            <a:ext cx="2616825" cy="4574228"/>
          </a:xfrm>
          <a:prstGeom prst="rect">
            <a:avLst/>
          </a:prstGeom>
          <a:noFill/>
          <a:ln>
            <a:noFill/>
          </a:ln>
        </p:spPr>
      </p:pic>
      <p:sp>
        <p:nvSpPr>
          <p:cNvPr id="326" name="Google Shape;326;p39"/>
          <p:cNvSpPr/>
          <p:nvPr/>
        </p:nvSpPr>
        <p:spPr>
          <a:xfrm>
            <a:off x="3352800" y="1701800"/>
            <a:ext cx="495300" cy="141600"/>
          </a:xfrm>
          <a:prstGeom prst="roundRect">
            <a:avLst>
              <a:gd fmla="val 16667" name="adj"/>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a:ea typeface="Nunito"/>
              <a:cs typeface="Nunito"/>
              <a:sym typeface="Nunito"/>
            </a:endParaRPr>
          </a:p>
        </p:txBody>
      </p:sp>
      <p:sp>
        <p:nvSpPr>
          <p:cNvPr id="327" name="Google Shape;327;p39"/>
          <p:cNvSpPr txBox="1"/>
          <p:nvPr/>
        </p:nvSpPr>
        <p:spPr>
          <a:xfrm>
            <a:off x="3835475" y="1582125"/>
            <a:ext cx="584100" cy="23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solidFill>
                  <a:srgbClr val="FF0000"/>
                </a:solidFill>
                <a:latin typeface="Nunito"/>
                <a:ea typeface="Nunito"/>
                <a:cs typeface="Nunito"/>
                <a:sym typeface="Nunito"/>
              </a:rPr>
              <a:t>!!!!!!!</a:t>
            </a:r>
            <a:endParaRPr>
              <a:solidFill>
                <a:srgbClr val="FF0000"/>
              </a:solidFill>
              <a:latin typeface="Nunito"/>
              <a:ea typeface="Nunito"/>
              <a:cs typeface="Nunito"/>
              <a:sym typeface="Nunito"/>
            </a:endParaRPr>
          </a:p>
        </p:txBody>
      </p:sp>
      <p:sp>
        <p:nvSpPr>
          <p:cNvPr id="328" name="Google Shape;328;p39"/>
          <p:cNvSpPr/>
          <p:nvPr/>
        </p:nvSpPr>
        <p:spPr>
          <a:xfrm>
            <a:off x="3352800" y="2415625"/>
            <a:ext cx="237900" cy="141600"/>
          </a:xfrm>
          <a:prstGeom prst="roundRect">
            <a:avLst>
              <a:gd fmla="val 16667" name="adj"/>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a:ea typeface="Nunito"/>
              <a:cs typeface="Nunito"/>
              <a:sym typeface="Nunito"/>
            </a:endParaRPr>
          </a:p>
        </p:txBody>
      </p:sp>
      <p:sp>
        <p:nvSpPr>
          <p:cNvPr id="329" name="Google Shape;329;p39"/>
          <p:cNvSpPr txBox="1"/>
          <p:nvPr/>
        </p:nvSpPr>
        <p:spPr>
          <a:xfrm>
            <a:off x="3590700" y="2312313"/>
            <a:ext cx="897000" cy="23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000">
                <a:solidFill>
                  <a:srgbClr val="FF0000"/>
                </a:solidFill>
                <a:latin typeface="Nunito"/>
                <a:ea typeface="Nunito"/>
                <a:cs typeface="Nunito"/>
                <a:sym typeface="Nunito"/>
              </a:rPr>
              <a:t>megatone?</a:t>
            </a:r>
            <a:endParaRPr sz="1000">
              <a:solidFill>
                <a:srgbClr val="FF0000"/>
              </a:solidFill>
              <a:latin typeface="Nunito"/>
              <a:ea typeface="Nunito"/>
              <a:cs typeface="Nunito"/>
              <a:sym typeface="Nunito"/>
            </a:endParaRPr>
          </a:p>
        </p:txBody>
      </p:sp>
      <p:sp>
        <p:nvSpPr>
          <p:cNvPr id="330" name="Google Shape;330;p39"/>
          <p:cNvSpPr/>
          <p:nvPr/>
        </p:nvSpPr>
        <p:spPr>
          <a:xfrm>
            <a:off x="3352800" y="2900900"/>
            <a:ext cx="431700" cy="141600"/>
          </a:xfrm>
          <a:prstGeom prst="roundRect">
            <a:avLst>
              <a:gd fmla="val 16667" name="adj"/>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a:ea typeface="Nunito"/>
              <a:cs typeface="Nunito"/>
              <a:sym typeface="Nunito"/>
            </a:endParaRPr>
          </a:p>
        </p:txBody>
      </p:sp>
      <p:sp>
        <p:nvSpPr>
          <p:cNvPr id="331" name="Google Shape;331;p39"/>
          <p:cNvSpPr txBox="1"/>
          <p:nvPr/>
        </p:nvSpPr>
        <p:spPr>
          <a:xfrm>
            <a:off x="3721638" y="2776300"/>
            <a:ext cx="635100" cy="23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000">
                <a:solidFill>
                  <a:srgbClr val="FF0000"/>
                </a:solidFill>
                <a:latin typeface="Nunito"/>
                <a:ea typeface="Nunito"/>
                <a:cs typeface="Nunito"/>
                <a:sym typeface="Nunito"/>
              </a:rPr>
              <a:t>really!?!</a:t>
            </a:r>
            <a:endParaRPr sz="1000">
              <a:solidFill>
                <a:srgbClr val="FF0000"/>
              </a:solidFill>
              <a:latin typeface="Nunito"/>
              <a:ea typeface="Nunito"/>
              <a:cs typeface="Nunito"/>
              <a:sym typeface="Nuni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p40"/>
          <p:cNvSpPr txBox="1"/>
          <p:nvPr>
            <p:ph type="title"/>
          </p:nvPr>
        </p:nvSpPr>
        <p:spPr>
          <a:xfrm>
            <a:off x="799200" y="473025"/>
            <a:ext cx="6070800" cy="5727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t>Process</a:t>
            </a:r>
            <a:endParaRPr b="1"/>
          </a:p>
        </p:txBody>
      </p:sp>
      <p:sp>
        <p:nvSpPr>
          <p:cNvPr id="337" name="Google Shape;337;p40"/>
          <p:cNvSpPr txBox="1"/>
          <p:nvPr/>
        </p:nvSpPr>
        <p:spPr>
          <a:xfrm>
            <a:off x="2198900" y="3042501"/>
            <a:ext cx="1962300" cy="891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2400">
                <a:solidFill>
                  <a:schemeClr val="dk1"/>
                </a:solidFill>
                <a:latin typeface="Questrial"/>
                <a:ea typeface="Questrial"/>
                <a:cs typeface="Questrial"/>
                <a:sym typeface="Questrial"/>
              </a:rPr>
              <a:t>Cleaning / transforming</a:t>
            </a:r>
            <a:endParaRPr sz="2400">
              <a:solidFill>
                <a:schemeClr val="dk1"/>
              </a:solidFill>
              <a:latin typeface="Questrial"/>
              <a:ea typeface="Questrial"/>
              <a:cs typeface="Questrial"/>
              <a:sym typeface="Questrial"/>
            </a:endParaRPr>
          </a:p>
        </p:txBody>
      </p:sp>
      <p:sp>
        <p:nvSpPr>
          <p:cNvPr id="338" name="Google Shape;338;p40"/>
          <p:cNvSpPr txBox="1"/>
          <p:nvPr/>
        </p:nvSpPr>
        <p:spPr>
          <a:xfrm>
            <a:off x="3590830" y="1281517"/>
            <a:ext cx="1962300" cy="527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2400">
                <a:solidFill>
                  <a:schemeClr val="dk1"/>
                </a:solidFill>
                <a:latin typeface="Questrial"/>
                <a:ea typeface="Questrial"/>
                <a:cs typeface="Questrial"/>
                <a:sym typeface="Questrial"/>
              </a:rPr>
              <a:t>Merging</a:t>
            </a:r>
            <a:endParaRPr sz="2400">
              <a:solidFill>
                <a:schemeClr val="dk1"/>
              </a:solidFill>
              <a:latin typeface="Questrial"/>
              <a:ea typeface="Questrial"/>
              <a:cs typeface="Questrial"/>
              <a:sym typeface="Questrial"/>
            </a:endParaRPr>
          </a:p>
        </p:txBody>
      </p:sp>
      <p:sp>
        <p:nvSpPr>
          <p:cNvPr id="339" name="Google Shape;339;p40"/>
          <p:cNvSpPr txBox="1"/>
          <p:nvPr/>
        </p:nvSpPr>
        <p:spPr>
          <a:xfrm>
            <a:off x="3590825" y="1809226"/>
            <a:ext cx="1962300" cy="7479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s">
                <a:solidFill>
                  <a:schemeClr val="dk1"/>
                </a:solidFill>
                <a:latin typeface="Nunito"/>
                <a:ea typeface="Nunito"/>
                <a:cs typeface="Nunito"/>
                <a:sym typeface="Nunito"/>
              </a:rPr>
              <a:t>Exchange rates table</a:t>
            </a:r>
            <a:endParaRPr>
              <a:solidFill>
                <a:schemeClr val="dk1"/>
              </a:solidFill>
              <a:latin typeface="Nunito"/>
              <a:ea typeface="Nunito"/>
              <a:cs typeface="Nunito"/>
              <a:sym typeface="Nunito"/>
            </a:endParaRPr>
          </a:p>
        </p:txBody>
      </p:sp>
      <p:sp>
        <p:nvSpPr>
          <p:cNvPr id="340" name="Google Shape;340;p40"/>
          <p:cNvSpPr txBox="1"/>
          <p:nvPr/>
        </p:nvSpPr>
        <p:spPr>
          <a:xfrm>
            <a:off x="4987975" y="3042501"/>
            <a:ext cx="1962300" cy="891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2400">
                <a:solidFill>
                  <a:schemeClr val="dk1"/>
                </a:solidFill>
                <a:latin typeface="Questrial"/>
                <a:ea typeface="Questrial"/>
                <a:cs typeface="Questrial"/>
                <a:sym typeface="Questrial"/>
              </a:rPr>
              <a:t>Analyse and first visuals</a:t>
            </a:r>
            <a:endParaRPr sz="2400">
              <a:solidFill>
                <a:schemeClr val="dk1"/>
              </a:solidFill>
              <a:latin typeface="Questrial"/>
              <a:ea typeface="Questrial"/>
              <a:cs typeface="Questrial"/>
              <a:sym typeface="Questrial"/>
            </a:endParaRPr>
          </a:p>
        </p:txBody>
      </p:sp>
      <p:sp>
        <p:nvSpPr>
          <p:cNvPr id="341" name="Google Shape;341;p40"/>
          <p:cNvSpPr txBox="1"/>
          <p:nvPr/>
        </p:nvSpPr>
        <p:spPr>
          <a:xfrm>
            <a:off x="6382500" y="1281529"/>
            <a:ext cx="1962300" cy="839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2400">
                <a:solidFill>
                  <a:schemeClr val="dk1"/>
                </a:solidFill>
                <a:latin typeface="Questrial"/>
                <a:ea typeface="Questrial"/>
                <a:cs typeface="Questrial"/>
                <a:sym typeface="Questrial"/>
              </a:rPr>
              <a:t>Cleaning a bit more</a:t>
            </a:r>
            <a:endParaRPr sz="2400">
              <a:solidFill>
                <a:schemeClr val="dk1"/>
              </a:solidFill>
              <a:latin typeface="Questrial"/>
              <a:ea typeface="Questrial"/>
              <a:cs typeface="Questrial"/>
              <a:sym typeface="Questrial"/>
            </a:endParaRPr>
          </a:p>
        </p:txBody>
      </p:sp>
      <p:sp>
        <p:nvSpPr>
          <p:cNvPr id="342" name="Google Shape;342;p40"/>
          <p:cNvSpPr txBox="1"/>
          <p:nvPr/>
        </p:nvSpPr>
        <p:spPr>
          <a:xfrm>
            <a:off x="6382500" y="2072423"/>
            <a:ext cx="1962300" cy="4848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t/>
            </a:r>
            <a:endParaRPr>
              <a:solidFill>
                <a:schemeClr val="dk1"/>
              </a:solidFill>
              <a:latin typeface="Nunito"/>
              <a:ea typeface="Nunito"/>
              <a:cs typeface="Nunito"/>
              <a:sym typeface="Nunito"/>
            </a:endParaRPr>
          </a:p>
        </p:txBody>
      </p:sp>
      <p:cxnSp>
        <p:nvCxnSpPr>
          <p:cNvPr id="343" name="Google Shape;343;p40"/>
          <p:cNvCxnSpPr/>
          <p:nvPr/>
        </p:nvCxnSpPr>
        <p:spPr>
          <a:xfrm>
            <a:off x="3180083" y="2824597"/>
            <a:ext cx="0" cy="141600"/>
          </a:xfrm>
          <a:prstGeom prst="straightConnector1">
            <a:avLst/>
          </a:prstGeom>
          <a:noFill/>
          <a:ln cap="flat" cmpd="sng" w="19050">
            <a:solidFill>
              <a:schemeClr val="dk1"/>
            </a:solidFill>
            <a:prstDash val="solid"/>
            <a:round/>
            <a:headEnd len="med" w="med" type="none"/>
            <a:tailEnd len="med" w="med" type="none"/>
          </a:ln>
        </p:spPr>
      </p:cxnSp>
      <p:cxnSp>
        <p:nvCxnSpPr>
          <p:cNvPr id="344" name="Google Shape;344;p40"/>
          <p:cNvCxnSpPr/>
          <p:nvPr/>
        </p:nvCxnSpPr>
        <p:spPr>
          <a:xfrm>
            <a:off x="5969156" y="2824597"/>
            <a:ext cx="0" cy="141600"/>
          </a:xfrm>
          <a:prstGeom prst="straightConnector1">
            <a:avLst/>
          </a:prstGeom>
          <a:noFill/>
          <a:ln cap="flat" cmpd="sng" w="19050">
            <a:solidFill>
              <a:schemeClr val="dk1"/>
            </a:solidFill>
            <a:prstDash val="solid"/>
            <a:round/>
            <a:headEnd len="med" w="med" type="none"/>
            <a:tailEnd len="med" w="med" type="none"/>
          </a:ln>
        </p:spPr>
      </p:cxnSp>
      <p:cxnSp>
        <p:nvCxnSpPr>
          <p:cNvPr id="345" name="Google Shape;345;p40"/>
          <p:cNvCxnSpPr/>
          <p:nvPr/>
        </p:nvCxnSpPr>
        <p:spPr>
          <a:xfrm flipH="1" rot="10800000">
            <a:off x="802850" y="1041526"/>
            <a:ext cx="1508700" cy="4200"/>
          </a:xfrm>
          <a:prstGeom prst="straightConnector1">
            <a:avLst/>
          </a:prstGeom>
          <a:noFill/>
          <a:ln cap="flat" cmpd="sng" w="19050">
            <a:solidFill>
              <a:schemeClr val="dk1"/>
            </a:solidFill>
            <a:prstDash val="solid"/>
            <a:round/>
            <a:headEnd len="med" w="med" type="none"/>
            <a:tailEnd len="med" w="med" type="none"/>
          </a:ln>
        </p:spPr>
      </p:cxnSp>
      <p:sp>
        <p:nvSpPr>
          <p:cNvPr id="346" name="Google Shape;346;p40"/>
          <p:cNvSpPr txBox="1"/>
          <p:nvPr/>
        </p:nvSpPr>
        <p:spPr>
          <a:xfrm>
            <a:off x="799200" y="1281517"/>
            <a:ext cx="1962300" cy="527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2400">
                <a:solidFill>
                  <a:schemeClr val="dk1"/>
                </a:solidFill>
                <a:latin typeface="Questrial"/>
                <a:ea typeface="Questrial"/>
                <a:cs typeface="Questrial"/>
                <a:sym typeface="Questrial"/>
              </a:rPr>
              <a:t>Our dataset</a:t>
            </a:r>
            <a:endParaRPr sz="2400">
              <a:solidFill>
                <a:schemeClr val="dk1"/>
              </a:solidFill>
              <a:latin typeface="Questrial"/>
              <a:ea typeface="Questrial"/>
              <a:cs typeface="Questrial"/>
              <a:sym typeface="Questrial"/>
            </a:endParaRPr>
          </a:p>
        </p:txBody>
      </p:sp>
      <p:sp>
        <p:nvSpPr>
          <p:cNvPr id="347" name="Google Shape;347;p40"/>
          <p:cNvSpPr txBox="1"/>
          <p:nvPr/>
        </p:nvSpPr>
        <p:spPr>
          <a:xfrm>
            <a:off x="317500" y="1809325"/>
            <a:ext cx="3149700" cy="747900"/>
          </a:xfrm>
          <a:prstGeom prst="rect">
            <a:avLst/>
          </a:prstGeom>
          <a:noFill/>
          <a:ln>
            <a:noFill/>
          </a:ln>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Clr>
                <a:schemeClr val="dk1"/>
              </a:buClr>
              <a:buSzPts val="1400"/>
              <a:buFont typeface="Nunito"/>
              <a:buAutoNum type="arabicPeriod"/>
            </a:pPr>
            <a:r>
              <a:rPr lang="es">
                <a:solidFill>
                  <a:schemeClr val="dk1"/>
                </a:solidFill>
                <a:latin typeface="Nunito"/>
                <a:ea typeface="Nunito"/>
                <a:cs typeface="Nunito"/>
                <a:sym typeface="Nunito"/>
              </a:rPr>
              <a:t>Global Food Prices</a:t>
            </a:r>
            <a:endParaRPr>
              <a:solidFill>
                <a:schemeClr val="dk1"/>
              </a:solidFill>
              <a:latin typeface="Nunito"/>
              <a:ea typeface="Nunito"/>
              <a:cs typeface="Nunito"/>
              <a:sym typeface="Nunito"/>
            </a:endParaRPr>
          </a:p>
          <a:p>
            <a:pPr indent="-317500" lvl="0" marL="457200" rtl="0" algn="l">
              <a:lnSpc>
                <a:spcPct val="100000"/>
              </a:lnSpc>
              <a:spcBef>
                <a:spcPts val="0"/>
              </a:spcBef>
              <a:spcAft>
                <a:spcPts val="0"/>
              </a:spcAft>
              <a:buClr>
                <a:schemeClr val="dk1"/>
              </a:buClr>
              <a:buSzPts val="1400"/>
              <a:buFont typeface="Nunito"/>
              <a:buAutoNum type="arabicPeriod"/>
            </a:pPr>
            <a:r>
              <a:rPr lang="es"/>
              <a:t>World Bank: </a:t>
            </a:r>
            <a:r>
              <a:rPr lang="es">
                <a:solidFill>
                  <a:srgbClr val="08151E"/>
                </a:solidFill>
                <a:highlight>
                  <a:srgbClr val="F2F3F6"/>
                </a:highlight>
                <a:uFill>
                  <a:noFill/>
                </a:uFill>
                <a:latin typeface="Nunito"/>
                <a:ea typeface="Nunito"/>
                <a:cs typeface="Nunito"/>
                <a:sym typeface="Nunito"/>
                <a:hlinkClick r:id="rId3">
                  <a:extLst>
                    <a:ext uri="{A12FA001-AC4F-418D-AE19-62706E023703}">
                      <ahyp:hlinkClr val="tx"/>
                    </a:ext>
                  </a:extLst>
                </a:hlinkClick>
              </a:rPr>
              <a:t>Official exchange rate (LCU per US$</a:t>
            </a:r>
            <a:r>
              <a:rPr lang="es">
                <a:latin typeface="Nunito"/>
                <a:ea typeface="Nunito"/>
                <a:cs typeface="Nunito"/>
                <a:sym typeface="Nunito"/>
              </a:rPr>
              <a:t>)</a:t>
            </a:r>
            <a:endParaRPr>
              <a:latin typeface="Nunito"/>
              <a:ea typeface="Nunito"/>
              <a:cs typeface="Nunito"/>
              <a:sym typeface="Nunito"/>
            </a:endParaRPr>
          </a:p>
          <a:p>
            <a:pPr indent="0" lvl="0" marL="0" rtl="0" algn="ctr">
              <a:lnSpc>
                <a:spcPct val="100000"/>
              </a:lnSpc>
              <a:spcBef>
                <a:spcPts val="0"/>
              </a:spcBef>
              <a:spcAft>
                <a:spcPts val="0"/>
              </a:spcAft>
              <a:buNone/>
            </a:pPr>
            <a:r>
              <a:t/>
            </a:r>
            <a:endParaRPr>
              <a:solidFill>
                <a:schemeClr val="dk1"/>
              </a:solidFill>
              <a:latin typeface="Nunito"/>
              <a:ea typeface="Nunito"/>
              <a:cs typeface="Nunito"/>
              <a:sym typeface="Nunito"/>
            </a:endParaRPr>
          </a:p>
        </p:txBody>
      </p:sp>
      <p:cxnSp>
        <p:nvCxnSpPr>
          <p:cNvPr id="348" name="Google Shape;348;p40"/>
          <p:cNvCxnSpPr>
            <a:stCxn id="339" idx="2"/>
            <a:endCxn id="337" idx="0"/>
          </p:cNvCxnSpPr>
          <p:nvPr/>
        </p:nvCxnSpPr>
        <p:spPr>
          <a:xfrm rot="5400000">
            <a:off x="3633275" y="2103826"/>
            <a:ext cx="485400" cy="1392000"/>
          </a:xfrm>
          <a:prstGeom prst="bentConnector3">
            <a:avLst>
              <a:gd fmla="val 49997" name="adj1"/>
            </a:avLst>
          </a:prstGeom>
          <a:noFill/>
          <a:ln cap="flat" cmpd="sng" w="19050">
            <a:solidFill>
              <a:schemeClr val="dk1"/>
            </a:solidFill>
            <a:prstDash val="solid"/>
            <a:round/>
            <a:headEnd len="med" w="med" type="none"/>
            <a:tailEnd len="med" w="med" type="none"/>
          </a:ln>
        </p:spPr>
      </p:cxnSp>
      <p:cxnSp>
        <p:nvCxnSpPr>
          <p:cNvPr id="349" name="Google Shape;349;p40"/>
          <p:cNvCxnSpPr>
            <a:stCxn id="347" idx="2"/>
            <a:endCxn id="337" idx="0"/>
          </p:cNvCxnSpPr>
          <p:nvPr/>
        </p:nvCxnSpPr>
        <p:spPr>
          <a:xfrm flipH="1" rot="-5400000">
            <a:off x="2293450" y="2156125"/>
            <a:ext cx="485400" cy="1287600"/>
          </a:xfrm>
          <a:prstGeom prst="bentConnector3">
            <a:avLst>
              <a:gd fmla="val 49987" name="adj1"/>
            </a:avLst>
          </a:prstGeom>
          <a:noFill/>
          <a:ln cap="flat" cmpd="sng" w="19050">
            <a:solidFill>
              <a:schemeClr val="dk1"/>
            </a:solidFill>
            <a:prstDash val="solid"/>
            <a:round/>
            <a:headEnd len="med" w="med" type="none"/>
            <a:tailEnd len="med" w="med" type="none"/>
          </a:ln>
        </p:spPr>
      </p:cxnSp>
      <p:cxnSp>
        <p:nvCxnSpPr>
          <p:cNvPr id="350" name="Google Shape;350;p40"/>
          <p:cNvCxnSpPr>
            <a:stCxn id="340" idx="0"/>
            <a:endCxn id="339" idx="2"/>
          </p:cNvCxnSpPr>
          <p:nvPr/>
        </p:nvCxnSpPr>
        <p:spPr>
          <a:xfrm flipH="1" rot="5400000">
            <a:off x="5027875" y="2101251"/>
            <a:ext cx="485400" cy="1397100"/>
          </a:xfrm>
          <a:prstGeom prst="bentConnector3">
            <a:avLst>
              <a:gd fmla="val 49997" name="adj1"/>
            </a:avLst>
          </a:prstGeom>
          <a:noFill/>
          <a:ln cap="flat" cmpd="sng" w="19050">
            <a:solidFill>
              <a:schemeClr val="dk1"/>
            </a:solidFill>
            <a:prstDash val="solid"/>
            <a:round/>
            <a:headEnd len="med" w="med" type="none"/>
            <a:tailEnd len="med" w="med" type="none"/>
          </a:ln>
        </p:spPr>
      </p:cxnSp>
      <p:cxnSp>
        <p:nvCxnSpPr>
          <p:cNvPr id="351" name="Google Shape;351;p40"/>
          <p:cNvCxnSpPr>
            <a:stCxn id="340" idx="0"/>
            <a:endCxn id="342" idx="2"/>
          </p:cNvCxnSpPr>
          <p:nvPr/>
        </p:nvCxnSpPr>
        <p:spPr>
          <a:xfrm rot="-5400000">
            <a:off x="6423625" y="2102601"/>
            <a:ext cx="485400" cy="1394400"/>
          </a:xfrm>
          <a:prstGeom prst="bentConnector3">
            <a:avLst>
              <a:gd fmla="val 49987" name="adj1"/>
            </a:avLst>
          </a:prstGeom>
          <a:noFill/>
          <a:ln cap="flat" cmpd="sng" w="19050">
            <a:solidFill>
              <a:schemeClr val="dk1"/>
            </a:solidFill>
            <a:prstDash val="solid"/>
            <a:round/>
            <a:headEnd len="med" w="med" type="none"/>
            <a:tailEnd len="med" w="med" type="none"/>
          </a:ln>
        </p:spPr>
      </p:cxnSp>
      <p:sp>
        <p:nvSpPr>
          <p:cNvPr id="352" name="Google Shape;352;p40"/>
          <p:cNvSpPr/>
          <p:nvPr/>
        </p:nvSpPr>
        <p:spPr>
          <a:xfrm>
            <a:off x="5016500" y="3086100"/>
            <a:ext cx="1962300" cy="1028700"/>
          </a:xfrm>
          <a:prstGeom prst="roundRect">
            <a:avLst>
              <a:gd fmla="val 16667" name="adj"/>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a:ea typeface="Nunito"/>
              <a:cs typeface="Nunito"/>
              <a:sym typeface="Nuni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41"/>
          <p:cNvSpPr txBox="1"/>
          <p:nvPr>
            <p:ph idx="4294967295" type="title"/>
          </p:nvPr>
        </p:nvSpPr>
        <p:spPr>
          <a:xfrm>
            <a:off x="788475" y="3111500"/>
            <a:ext cx="6244500" cy="64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2. Challenges</a:t>
            </a:r>
            <a:endParaRPr/>
          </a:p>
          <a:p>
            <a:pPr indent="0" lvl="0" marL="0" rtl="0" algn="l">
              <a:spcBef>
                <a:spcPts val="0"/>
              </a:spcBef>
              <a:spcAft>
                <a:spcPts val="0"/>
              </a:spcAft>
              <a:buNone/>
            </a:pPr>
            <a:r>
              <a:rPr lang="es"/>
              <a:t> </a:t>
            </a:r>
            <a:endParaRPr/>
          </a:p>
        </p:txBody>
      </p:sp>
      <p:cxnSp>
        <p:nvCxnSpPr>
          <p:cNvPr id="358" name="Google Shape;358;p41"/>
          <p:cNvCxnSpPr/>
          <p:nvPr/>
        </p:nvCxnSpPr>
        <p:spPr>
          <a:xfrm flipH="1" rot="10800000">
            <a:off x="788475" y="3885051"/>
            <a:ext cx="2433000" cy="11400"/>
          </a:xfrm>
          <a:prstGeom prst="straightConnector1">
            <a:avLst/>
          </a:prstGeom>
          <a:noFill/>
          <a:ln cap="flat" cmpd="sng" w="19050">
            <a:solidFill>
              <a:schemeClr val="dk1"/>
            </a:solidFill>
            <a:prstDash val="solid"/>
            <a:round/>
            <a:headEnd len="med" w="med" type="none"/>
            <a:tailEnd len="med" w="med" type="none"/>
          </a:ln>
        </p:spPr>
      </p:cxnSp>
      <p:pic>
        <p:nvPicPr>
          <p:cNvPr id="359" name="Google Shape;359;p41"/>
          <p:cNvPicPr preferRelativeResize="0"/>
          <p:nvPr/>
        </p:nvPicPr>
        <p:blipFill>
          <a:blip r:embed="rId3">
            <a:alphaModFix/>
          </a:blip>
          <a:stretch>
            <a:fillRect/>
          </a:stretch>
        </p:blipFill>
        <p:spPr>
          <a:xfrm>
            <a:off x="5642075" y="617588"/>
            <a:ext cx="2604901" cy="3908326"/>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42"/>
          <p:cNvSpPr txBox="1"/>
          <p:nvPr>
            <p:ph type="title"/>
          </p:nvPr>
        </p:nvSpPr>
        <p:spPr>
          <a:xfrm>
            <a:off x="720000" y="445025"/>
            <a:ext cx="2264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Challenges</a:t>
            </a:r>
            <a:endParaRPr/>
          </a:p>
        </p:txBody>
      </p:sp>
      <p:sp>
        <p:nvSpPr>
          <p:cNvPr id="365" name="Google Shape;365;p42"/>
          <p:cNvSpPr txBox="1"/>
          <p:nvPr/>
        </p:nvSpPr>
        <p:spPr>
          <a:xfrm>
            <a:off x="734700" y="1474925"/>
            <a:ext cx="7674600" cy="11436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1200"/>
              </a:spcBef>
              <a:spcAft>
                <a:spcPts val="0"/>
              </a:spcAft>
              <a:buSzPts val="1400"/>
              <a:buFont typeface="Nunito"/>
              <a:buChar char="●"/>
            </a:pPr>
            <a:r>
              <a:rPr b="1" lang="es">
                <a:latin typeface="Nunito"/>
                <a:ea typeface="Nunito"/>
                <a:cs typeface="Nunito"/>
                <a:sym typeface="Nunito"/>
              </a:rPr>
              <a:t>Cleaning</a:t>
            </a:r>
            <a:r>
              <a:rPr lang="es">
                <a:latin typeface="Nunito"/>
                <a:ea typeface="Nunito"/>
                <a:cs typeface="Nunito"/>
                <a:sym typeface="Nunito"/>
              </a:rPr>
              <a:t> is time consuming and it is better to do </a:t>
            </a:r>
            <a:r>
              <a:rPr lang="es" u="sng">
                <a:latin typeface="Nunito"/>
                <a:ea typeface="Nunito"/>
                <a:cs typeface="Nunito"/>
                <a:sym typeface="Nunito"/>
              </a:rPr>
              <a:t>all</a:t>
            </a:r>
            <a:r>
              <a:rPr lang="es">
                <a:latin typeface="Nunito"/>
                <a:ea typeface="Nunito"/>
                <a:cs typeface="Nunito"/>
                <a:sym typeface="Nunito"/>
              </a:rPr>
              <a:t> at once.</a:t>
            </a:r>
            <a:endParaRPr>
              <a:latin typeface="Nunito"/>
              <a:ea typeface="Nunito"/>
              <a:cs typeface="Nunito"/>
              <a:sym typeface="Nunito"/>
            </a:endParaRPr>
          </a:p>
          <a:p>
            <a:pPr indent="-317500" lvl="0" marL="457200" rtl="0" algn="l">
              <a:lnSpc>
                <a:spcPct val="115000"/>
              </a:lnSpc>
              <a:spcBef>
                <a:spcPts val="0"/>
              </a:spcBef>
              <a:spcAft>
                <a:spcPts val="0"/>
              </a:spcAft>
              <a:buSzPts val="1400"/>
              <a:buFont typeface="Nunito"/>
              <a:buChar char="●"/>
            </a:pPr>
            <a:r>
              <a:rPr b="1" lang="es">
                <a:latin typeface="Nunito"/>
                <a:ea typeface="Nunito"/>
                <a:cs typeface="Nunito"/>
                <a:sym typeface="Nunito"/>
              </a:rPr>
              <a:t>Topic</a:t>
            </a:r>
            <a:r>
              <a:rPr lang="es">
                <a:latin typeface="Nunito"/>
                <a:ea typeface="Nunito"/>
                <a:cs typeface="Nunito"/>
                <a:sym typeface="Nunito"/>
              </a:rPr>
              <a:t>: understanding of the technical aspects of price fluctuation/ macroeconomics.</a:t>
            </a:r>
            <a:endParaRPr>
              <a:latin typeface="Nunito"/>
              <a:ea typeface="Nunito"/>
              <a:cs typeface="Nunito"/>
              <a:sym typeface="Nunito"/>
            </a:endParaRPr>
          </a:p>
          <a:p>
            <a:pPr indent="-317500" lvl="0" marL="457200" rtl="0" algn="l">
              <a:lnSpc>
                <a:spcPct val="115000"/>
              </a:lnSpc>
              <a:spcBef>
                <a:spcPts val="0"/>
              </a:spcBef>
              <a:spcAft>
                <a:spcPts val="0"/>
              </a:spcAft>
              <a:buSzPts val="1400"/>
              <a:buFont typeface="Nunito"/>
              <a:buChar char="●"/>
            </a:pPr>
            <a:r>
              <a:rPr lang="es">
                <a:latin typeface="Nunito"/>
                <a:ea typeface="Nunito"/>
                <a:cs typeface="Nunito"/>
                <a:sym typeface="Nunito"/>
              </a:rPr>
              <a:t>How to shape our analysis for </a:t>
            </a:r>
            <a:r>
              <a:rPr b="1" lang="es">
                <a:latin typeface="Nunito"/>
                <a:ea typeface="Nunito"/>
                <a:cs typeface="Nunito"/>
                <a:sym typeface="Nunito"/>
              </a:rPr>
              <a:t>relevant insights</a:t>
            </a:r>
            <a:r>
              <a:rPr lang="es">
                <a:latin typeface="Nunito"/>
                <a:ea typeface="Nunito"/>
                <a:cs typeface="Nunito"/>
                <a:sym typeface="Nunito"/>
              </a:rPr>
              <a:t>?</a:t>
            </a:r>
            <a:endParaRPr>
              <a:latin typeface="Nunito"/>
              <a:ea typeface="Nunito"/>
              <a:cs typeface="Nunito"/>
              <a:sym typeface="Nunito"/>
            </a:endParaRPr>
          </a:p>
          <a:p>
            <a:pPr indent="-317500" lvl="0" marL="457200" rtl="0" algn="l">
              <a:lnSpc>
                <a:spcPct val="115000"/>
              </a:lnSpc>
              <a:spcBef>
                <a:spcPts val="0"/>
              </a:spcBef>
              <a:spcAft>
                <a:spcPts val="0"/>
              </a:spcAft>
              <a:buSzPts val="1400"/>
              <a:buFont typeface="Nunito"/>
              <a:buChar char="●"/>
            </a:pPr>
            <a:r>
              <a:rPr lang="es">
                <a:latin typeface="Nunito"/>
                <a:ea typeface="Nunito"/>
                <a:cs typeface="Nunito"/>
                <a:sym typeface="Nunito"/>
              </a:rPr>
              <a:t>Calculating the USD price with the exchange rate!</a:t>
            </a:r>
            <a:endParaRPr>
              <a:latin typeface="Nunito"/>
              <a:ea typeface="Nunito"/>
              <a:cs typeface="Nunito"/>
              <a:sym typeface="Nunito"/>
            </a:endParaRPr>
          </a:p>
        </p:txBody>
      </p:sp>
      <p:cxnSp>
        <p:nvCxnSpPr>
          <p:cNvPr id="366" name="Google Shape;366;p42"/>
          <p:cNvCxnSpPr/>
          <p:nvPr/>
        </p:nvCxnSpPr>
        <p:spPr>
          <a:xfrm flipH="1" rot="10800000">
            <a:off x="802850" y="1028626"/>
            <a:ext cx="1978500" cy="17100"/>
          </a:xfrm>
          <a:prstGeom prst="straightConnector1">
            <a:avLst/>
          </a:prstGeom>
          <a:noFill/>
          <a:ln cap="flat" cmpd="sng" w="19050">
            <a:solidFill>
              <a:schemeClr val="dk1"/>
            </a:solidFill>
            <a:prstDash val="solid"/>
            <a:round/>
            <a:headEnd len="med" w="med" type="none"/>
            <a:tailEnd len="med" w="med" type="none"/>
          </a:ln>
        </p:spPr>
      </p:cxn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p43"/>
          <p:cNvSpPr txBox="1"/>
          <p:nvPr>
            <p:ph type="title"/>
          </p:nvPr>
        </p:nvSpPr>
        <p:spPr>
          <a:xfrm>
            <a:off x="720000" y="445025"/>
            <a:ext cx="2264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Challenges</a:t>
            </a:r>
            <a:endParaRPr/>
          </a:p>
        </p:txBody>
      </p:sp>
      <p:pic>
        <p:nvPicPr>
          <p:cNvPr id="372" name="Google Shape;372;p43"/>
          <p:cNvPicPr preferRelativeResize="0"/>
          <p:nvPr/>
        </p:nvPicPr>
        <p:blipFill>
          <a:blip r:embed="rId3">
            <a:alphaModFix/>
          </a:blip>
          <a:stretch>
            <a:fillRect/>
          </a:stretch>
        </p:blipFill>
        <p:spPr>
          <a:xfrm>
            <a:off x="857000" y="1307075"/>
            <a:ext cx="7429990" cy="3138151"/>
          </a:xfrm>
          <a:prstGeom prst="rect">
            <a:avLst/>
          </a:prstGeom>
          <a:noFill/>
          <a:ln>
            <a:noFill/>
          </a:ln>
        </p:spPr>
      </p:pic>
      <p:cxnSp>
        <p:nvCxnSpPr>
          <p:cNvPr id="373" name="Google Shape;373;p43"/>
          <p:cNvCxnSpPr/>
          <p:nvPr/>
        </p:nvCxnSpPr>
        <p:spPr>
          <a:xfrm flipH="1" rot="10800000">
            <a:off x="802850" y="1028626"/>
            <a:ext cx="1978500" cy="17100"/>
          </a:xfrm>
          <a:prstGeom prst="straightConnector1">
            <a:avLst/>
          </a:prstGeom>
          <a:noFill/>
          <a:ln cap="flat" cmpd="sng" w="19050">
            <a:solidFill>
              <a:schemeClr val="dk1"/>
            </a:solidFill>
            <a:prstDash val="solid"/>
            <a:round/>
            <a:headEnd len="med" w="med" type="none"/>
            <a:tailEnd len="med" w="med" type="none"/>
          </a:ln>
        </p:spPr>
      </p:cxn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6"/>
          <p:cNvSpPr txBox="1"/>
          <p:nvPr>
            <p:ph idx="4294967295" type="title"/>
          </p:nvPr>
        </p:nvSpPr>
        <p:spPr>
          <a:xfrm>
            <a:off x="740550" y="3286600"/>
            <a:ext cx="4769400" cy="66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a:t>Donating is overwhelming.</a:t>
            </a:r>
            <a:endParaRPr/>
          </a:p>
        </p:txBody>
      </p:sp>
      <p:cxnSp>
        <p:nvCxnSpPr>
          <p:cNvPr id="147" name="Google Shape;147;p26"/>
          <p:cNvCxnSpPr/>
          <p:nvPr/>
        </p:nvCxnSpPr>
        <p:spPr>
          <a:xfrm flipH="1" rot="10800000">
            <a:off x="788475" y="3894351"/>
            <a:ext cx="4420200" cy="2100"/>
          </a:xfrm>
          <a:prstGeom prst="straightConnector1">
            <a:avLst/>
          </a:prstGeom>
          <a:noFill/>
          <a:ln cap="flat" cmpd="sng" w="19050">
            <a:solidFill>
              <a:schemeClr val="dk1"/>
            </a:solidFill>
            <a:prstDash val="solid"/>
            <a:round/>
            <a:headEnd len="med" w="med" type="none"/>
            <a:tailEnd len="med" w="med" type="none"/>
          </a:ln>
        </p:spPr>
      </p:cxn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44"/>
          <p:cNvSpPr txBox="1"/>
          <p:nvPr>
            <p:ph idx="4294967295" type="title"/>
          </p:nvPr>
        </p:nvSpPr>
        <p:spPr>
          <a:xfrm>
            <a:off x="788475" y="3111500"/>
            <a:ext cx="6244500" cy="64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3. Insights</a:t>
            </a:r>
            <a:endParaRPr/>
          </a:p>
          <a:p>
            <a:pPr indent="0" lvl="0" marL="0" rtl="0" algn="l">
              <a:spcBef>
                <a:spcPts val="0"/>
              </a:spcBef>
              <a:spcAft>
                <a:spcPts val="0"/>
              </a:spcAft>
              <a:buNone/>
            </a:pPr>
            <a:r>
              <a:rPr lang="es"/>
              <a:t> </a:t>
            </a:r>
            <a:endParaRPr/>
          </a:p>
        </p:txBody>
      </p:sp>
      <p:cxnSp>
        <p:nvCxnSpPr>
          <p:cNvPr id="379" name="Google Shape;379;p44"/>
          <p:cNvCxnSpPr/>
          <p:nvPr/>
        </p:nvCxnSpPr>
        <p:spPr>
          <a:xfrm>
            <a:off x="788475" y="3896451"/>
            <a:ext cx="1833600" cy="9900"/>
          </a:xfrm>
          <a:prstGeom prst="straightConnector1">
            <a:avLst/>
          </a:prstGeom>
          <a:noFill/>
          <a:ln cap="flat" cmpd="sng" w="19050">
            <a:solidFill>
              <a:schemeClr val="dk1"/>
            </a:solidFill>
            <a:prstDash val="solid"/>
            <a:round/>
            <a:headEnd len="med" w="med" type="none"/>
            <a:tailEnd len="med" w="med" type="none"/>
          </a:ln>
        </p:spPr>
      </p:cxnSp>
      <p:pic>
        <p:nvPicPr>
          <p:cNvPr id="380" name="Google Shape;380;p44"/>
          <p:cNvPicPr preferRelativeResize="0"/>
          <p:nvPr/>
        </p:nvPicPr>
        <p:blipFill>
          <a:blip r:embed="rId3">
            <a:alphaModFix/>
          </a:blip>
          <a:stretch>
            <a:fillRect/>
          </a:stretch>
        </p:blipFill>
        <p:spPr>
          <a:xfrm>
            <a:off x="5088475" y="452250"/>
            <a:ext cx="2829451" cy="4239002"/>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p45"/>
          <p:cNvSpPr txBox="1"/>
          <p:nvPr>
            <p:ph type="title"/>
          </p:nvPr>
        </p:nvSpPr>
        <p:spPr>
          <a:xfrm>
            <a:off x="720000" y="368825"/>
            <a:ext cx="7704000" cy="774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es"/>
              <a:t>Insights</a:t>
            </a:r>
            <a:endParaRPr b="0"/>
          </a:p>
        </p:txBody>
      </p:sp>
      <p:pic>
        <p:nvPicPr>
          <p:cNvPr id="386" name="Google Shape;386;p45"/>
          <p:cNvPicPr preferRelativeResize="0"/>
          <p:nvPr/>
        </p:nvPicPr>
        <p:blipFill>
          <a:blip r:embed="rId3">
            <a:alphaModFix/>
          </a:blip>
          <a:stretch>
            <a:fillRect/>
          </a:stretch>
        </p:blipFill>
        <p:spPr>
          <a:xfrm>
            <a:off x="8030375" y="237225"/>
            <a:ext cx="850875" cy="835856"/>
          </a:xfrm>
          <a:prstGeom prst="rect">
            <a:avLst/>
          </a:prstGeom>
          <a:noFill/>
          <a:ln>
            <a:noFill/>
          </a:ln>
        </p:spPr>
      </p:pic>
      <p:sp>
        <p:nvSpPr>
          <p:cNvPr id="387" name="Google Shape;387;p45"/>
          <p:cNvSpPr txBox="1"/>
          <p:nvPr/>
        </p:nvSpPr>
        <p:spPr>
          <a:xfrm>
            <a:off x="805925" y="1528425"/>
            <a:ext cx="2822400" cy="169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solidFill>
                  <a:schemeClr val="dk1"/>
                </a:solidFill>
                <a:latin typeface="Nunito"/>
                <a:ea typeface="Nunito"/>
                <a:cs typeface="Nunito"/>
                <a:sym typeface="Nunito"/>
              </a:rPr>
              <a:t>Most of the purchases in the data set are under the value of one USD.</a:t>
            </a:r>
            <a:endParaRPr>
              <a:solidFill>
                <a:schemeClr val="dk1"/>
              </a:solidFill>
              <a:latin typeface="Nunito"/>
              <a:ea typeface="Nunito"/>
              <a:cs typeface="Nunito"/>
              <a:sym typeface="Nunito"/>
            </a:endParaRPr>
          </a:p>
          <a:p>
            <a:pPr indent="0" lvl="0" marL="0" rtl="0" algn="l">
              <a:spcBef>
                <a:spcPts val="0"/>
              </a:spcBef>
              <a:spcAft>
                <a:spcPts val="0"/>
              </a:spcAft>
              <a:buNone/>
            </a:pPr>
            <a:r>
              <a:t/>
            </a:r>
            <a:endParaRPr>
              <a:solidFill>
                <a:schemeClr val="dk1"/>
              </a:solidFill>
              <a:latin typeface="Nunito"/>
              <a:ea typeface="Nunito"/>
              <a:cs typeface="Nunito"/>
              <a:sym typeface="Nunito"/>
            </a:endParaRPr>
          </a:p>
          <a:p>
            <a:pPr indent="0" lvl="0" marL="0" rtl="0" algn="l">
              <a:spcBef>
                <a:spcPts val="0"/>
              </a:spcBef>
              <a:spcAft>
                <a:spcPts val="0"/>
              </a:spcAft>
              <a:buNone/>
            </a:pPr>
            <a:r>
              <a:rPr lang="es">
                <a:solidFill>
                  <a:schemeClr val="dk1"/>
                </a:solidFill>
                <a:latin typeface="Nunito"/>
                <a:ea typeface="Nunito"/>
                <a:cs typeface="Nunito"/>
                <a:sym typeface="Nunito"/>
              </a:rPr>
              <a:t>A large number of them were the </a:t>
            </a:r>
            <a:r>
              <a:rPr lang="es">
                <a:solidFill>
                  <a:schemeClr val="dk1"/>
                </a:solidFill>
                <a:latin typeface="Nunito"/>
                <a:ea typeface="Nunito"/>
                <a:cs typeface="Nunito"/>
                <a:sym typeface="Nunito"/>
              </a:rPr>
              <a:t>purchase of starchy foods like bread, rice and potatoes.</a:t>
            </a:r>
            <a:endParaRPr>
              <a:solidFill>
                <a:schemeClr val="dk1"/>
              </a:solidFill>
              <a:latin typeface="Nunito"/>
              <a:ea typeface="Nunito"/>
              <a:cs typeface="Nunito"/>
              <a:sym typeface="Nunito"/>
            </a:endParaRPr>
          </a:p>
        </p:txBody>
      </p:sp>
      <p:pic>
        <p:nvPicPr>
          <p:cNvPr id="388" name="Google Shape;388;p45"/>
          <p:cNvPicPr preferRelativeResize="0"/>
          <p:nvPr/>
        </p:nvPicPr>
        <p:blipFill>
          <a:blip r:embed="rId4">
            <a:alphaModFix/>
          </a:blip>
          <a:stretch>
            <a:fillRect/>
          </a:stretch>
        </p:blipFill>
        <p:spPr>
          <a:xfrm>
            <a:off x="4285631" y="237225"/>
            <a:ext cx="4685067" cy="4694500"/>
          </a:xfrm>
          <a:prstGeom prst="rect">
            <a:avLst/>
          </a:prstGeom>
          <a:noFill/>
          <a:ln>
            <a:noFill/>
          </a:ln>
        </p:spPr>
      </p:pic>
      <p:cxnSp>
        <p:nvCxnSpPr>
          <p:cNvPr id="389" name="Google Shape;389;p45"/>
          <p:cNvCxnSpPr/>
          <p:nvPr/>
        </p:nvCxnSpPr>
        <p:spPr>
          <a:xfrm flipH="1" rot="10800000">
            <a:off x="805925" y="1041526"/>
            <a:ext cx="1911900" cy="4200"/>
          </a:xfrm>
          <a:prstGeom prst="straightConnector1">
            <a:avLst/>
          </a:prstGeom>
          <a:noFill/>
          <a:ln cap="flat" cmpd="sng" w="19050">
            <a:solidFill>
              <a:schemeClr val="dk1"/>
            </a:solidFill>
            <a:prstDash val="solid"/>
            <a:round/>
            <a:headEnd len="med" w="med" type="none"/>
            <a:tailEnd len="med" w="med" type="none"/>
          </a:ln>
        </p:spPr>
      </p:cxn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sp>
        <p:nvSpPr>
          <p:cNvPr id="394" name="Google Shape;394;p46"/>
          <p:cNvSpPr txBox="1"/>
          <p:nvPr>
            <p:ph type="title"/>
          </p:nvPr>
        </p:nvSpPr>
        <p:spPr>
          <a:xfrm>
            <a:off x="720000" y="368825"/>
            <a:ext cx="7704000" cy="774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es"/>
              <a:t>Insights</a:t>
            </a:r>
            <a:endParaRPr b="0"/>
          </a:p>
        </p:txBody>
      </p:sp>
      <p:pic>
        <p:nvPicPr>
          <p:cNvPr id="395" name="Google Shape;395;p46"/>
          <p:cNvPicPr preferRelativeResize="0"/>
          <p:nvPr/>
        </p:nvPicPr>
        <p:blipFill>
          <a:blip r:embed="rId3">
            <a:alphaModFix/>
          </a:blip>
          <a:stretch>
            <a:fillRect/>
          </a:stretch>
        </p:blipFill>
        <p:spPr>
          <a:xfrm>
            <a:off x="8030375" y="237225"/>
            <a:ext cx="850875" cy="835856"/>
          </a:xfrm>
          <a:prstGeom prst="rect">
            <a:avLst/>
          </a:prstGeom>
          <a:noFill/>
          <a:ln>
            <a:noFill/>
          </a:ln>
        </p:spPr>
      </p:pic>
      <p:cxnSp>
        <p:nvCxnSpPr>
          <p:cNvPr id="396" name="Google Shape;396;p46"/>
          <p:cNvCxnSpPr/>
          <p:nvPr/>
        </p:nvCxnSpPr>
        <p:spPr>
          <a:xfrm flipH="1" rot="10800000">
            <a:off x="805925" y="1041526"/>
            <a:ext cx="1911900" cy="4200"/>
          </a:xfrm>
          <a:prstGeom prst="straightConnector1">
            <a:avLst/>
          </a:prstGeom>
          <a:noFill/>
          <a:ln cap="flat" cmpd="sng" w="19050">
            <a:solidFill>
              <a:schemeClr val="dk1"/>
            </a:solidFill>
            <a:prstDash val="solid"/>
            <a:round/>
            <a:headEnd len="med" w="med" type="none"/>
            <a:tailEnd len="med" w="med" type="none"/>
          </a:ln>
        </p:spPr>
      </p:cxnSp>
      <p:pic>
        <p:nvPicPr>
          <p:cNvPr id="397" name="Google Shape;397;p46"/>
          <p:cNvPicPr preferRelativeResize="0"/>
          <p:nvPr/>
        </p:nvPicPr>
        <p:blipFill rotWithShape="1">
          <a:blip r:embed="rId4">
            <a:alphaModFix/>
          </a:blip>
          <a:srcRect b="0" l="0" r="0" t="0"/>
          <a:stretch/>
        </p:blipFill>
        <p:spPr>
          <a:xfrm>
            <a:off x="228600" y="1752725"/>
            <a:ext cx="4273400" cy="3249575"/>
          </a:xfrm>
          <a:prstGeom prst="rect">
            <a:avLst/>
          </a:prstGeom>
          <a:noFill/>
          <a:ln>
            <a:noFill/>
          </a:ln>
        </p:spPr>
      </p:pic>
      <p:pic>
        <p:nvPicPr>
          <p:cNvPr id="398" name="Google Shape;398;p46"/>
          <p:cNvPicPr preferRelativeResize="0"/>
          <p:nvPr/>
        </p:nvPicPr>
        <p:blipFill>
          <a:blip r:embed="rId5">
            <a:alphaModFix/>
          </a:blip>
          <a:stretch>
            <a:fillRect/>
          </a:stretch>
        </p:blipFill>
        <p:spPr>
          <a:xfrm>
            <a:off x="4425811" y="1752725"/>
            <a:ext cx="4533090" cy="32495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p47"/>
          <p:cNvSpPr txBox="1"/>
          <p:nvPr>
            <p:ph type="title"/>
          </p:nvPr>
        </p:nvSpPr>
        <p:spPr>
          <a:xfrm>
            <a:off x="720000" y="368825"/>
            <a:ext cx="7704000" cy="774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es"/>
              <a:t>Insights</a:t>
            </a:r>
            <a:endParaRPr b="0"/>
          </a:p>
        </p:txBody>
      </p:sp>
      <p:cxnSp>
        <p:nvCxnSpPr>
          <p:cNvPr id="404" name="Google Shape;404;p47"/>
          <p:cNvCxnSpPr/>
          <p:nvPr/>
        </p:nvCxnSpPr>
        <p:spPr>
          <a:xfrm flipH="1" rot="10800000">
            <a:off x="805925" y="1041526"/>
            <a:ext cx="1911900" cy="4200"/>
          </a:xfrm>
          <a:prstGeom prst="straightConnector1">
            <a:avLst/>
          </a:prstGeom>
          <a:noFill/>
          <a:ln cap="flat" cmpd="sng" w="19050">
            <a:solidFill>
              <a:schemeClr val="dk1"/>
            </a:solidFill>
            <a:prstDash val="solid"/>
            <a:round/>
            <a:headEnd len="med" w="med" type="none"/>
            <a:tailEnd len="med" w="med" type="none"/>
          </a:ln>
        </p:spPr>
      </p:cxnSp>
      <p:pic>
        <p:nvPicPr>
          <p:cNvPr descr="Median Prices of commodites in selected countries 1992-2017" id="405" name="Google Shape;405;p47"/>
          <p:cNvPicPr preferRelativeResize="0"/>
          <p:nvPr/>
        </p:nvPicPr>
        <p:blipFill>
          <a:blip r:embed="rId3">
            <a:alphaModFix/>
          </a:blip>
          <a:stretch>
            <a:fillRect/>
          </a:stretch>
        </p:blipFill>
        <p:spPr>
          <a:xfrm>
            <a:off x="183800" y="1247775"/>
            <a:ext cx="8798925" cy="3744400"/>
          </a:xfrm>
          <a:prstGeom prst="rect">
            <a:avLst/>
          </a:prstGeom>
          <a:noFill/>
          <a:ln>
            <a:noFill/>
          </a:ln>
        </p:spPr>
      </p:pic>
      <p:pic>
        <p:nvPicPr>
          <p:cNvPr id="406" name="Google Shape;406;p47"/>
          <p:cNvPicPr preferRelativeResize="0"/>
          <p:nvPr/>
        </p:nvPicPr>
        <p:blipFill>
          <a:blip r:embed="rId4">
            <a:alphaModFix/>
          </a:blip>
          <a:stretch>
            <a:fillRect/>
          </a:stretch>
        </p:blipFill>
        <p:spPr>
          <a:xfrm>
            <a:off x="899052" y="1941575"/>
            <a:ext cx="1009650" cy="10096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sp>
        <p:nvSpPr>
          <p:cNvPr id="411" name="Google Shape;411;p48"/>
          <p:cNvSpPr txBox="1"/>
          <p:nvPr>
            <p:ph type="title"/>
          </p:nvPr>
        </p:nvSpPr>
        <p:spPr>
          <a:xfrm>
            <a:off x="720000" y="368825"/>
            <a:ext cx="7704000" cy="774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es"/>
              <a:t>Insights</a:t>
            </a:r>
            <a:endParaRPr b="0"/>
          </a:p>
        </p:txBody>
      </p:sp>
      <p:cxnSp>
        <p:nvCxnSpPr>
          <p:cNvPr id="412" name="Google Shape;412;p48"/>
          <p:cNvCxnSpPr/>
          <p:nvPr/>
        </p:nvCxnSpPr>
        <p:spPr>
          <a:xfrm flipH="1" rot="10800000">
            <a:off x="805925" y="1041526"/>
            <a:ext cx="1911900" cy="4200"/>
          </a:xfrm>
          <a:prstGeom prst="straightConnector1">
            <a:avLst/>
          </a:prstGeom>
          <a:noFill/>
          <a:ln cap="flat" cmpd="sng" w="19050">
            <a:solidFill>
              <a:schemeClr val="dk1"/>
            </a:solidFill>
            <a:prstDash val="solid"/>
            <a:round/>
            <a:headEnd len="med" w="med" type="none"/>
            <a:tailEnd len="med" w="med" type="none"/>
          </a:ln>
        </p:spPr>
      </p:cxnSp>
      <p:pic>
        <p:nvPicPr>
          <p:cNvPr descr="Adjusted net national income per capita (current US$) - Burkina Faso, India, Niger, Senegal" id="413" name="Google Shape;413;p48"/>
          <p:cNvPicPr preferRelativeResize="0"/>
          <p:nvPr/>
        </p:nvPicPr>
        <p:blipFill>
          <a:blip r:embed="rId3">
            <a:alphaModFix/>
          </a:blip>
          <a:stretch>
            <a:fillRect/>
          </a:stretch>
        </p:blipFill>
        <p:spPr>
          <a:xfrm>
            <a:off x="193400" y="1143125"/>
            <a:ext cx="7112925" cy="3849050"/>
          </a:xfrm>
          <a:prstGeom prst="rect">
            <a:avLst/>
          </a:prstGeom>
          <a:noFill/>
          <a:ln>
            <a:noFill/>
          </a:ln>
        </p:spPr>
      </p:pic>
      <p:sp>
        <p:nvSpPr>
          <p:cNvPr id="414" name="Google Shape;414;p48"/>
          <p:cNvSpPr txBox="1"/>
          <p:nvPr/>
        </p:nvSpPr>
        <p:spPr>
          <a:xfrm>
            <a:off x="574400" y="1066925"/>
            <a:ext cx="6206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solidFill>
                  <a:schemeClr val="dk1"/>
                </a:solidFill>
                <a:latin typeface="Nunito"/>
                <a:ea typeface="Nunito"/>
                <a:cs typeface="Nunito"/>
                <a:sym typeface="Nunito"/>
              </a:rPr>
              <a:t>Adjusted net national income per capita (current US$) - Burkina Faso, India, Niger, Senegal</a:t>
            </a:r>
            <a:endParaRPr>
              <a:solidFill>
                <a:schemeClr val="dk1"/>
              </a:solidFill>
              <a:latin typeface="Nunito"/>
              <a:ea typeface="Nunito"/>
              <a:cs typeface="Nunito"/>
              <a:sym typeface="Nunito"/>
            </a:endParaRPr>
          </a:p>
        </p:txBody>
      </p:sp>
      <p:pic>
        <p:nvPicPr>
          <p:cNvPr id="415" name="Google Shape;415;p48"/>
          <p:cNvPicPr preferRelativeResize="0"/>
          <p:nvPr/>
        </p:nvPicPr>
        <p:blipFill>
          <a:blip r:embed="rId4">
            <a:alphaModFix/>
          </a:blip>
          <a:stretch>
            <a:fillRect/>
          </a:stretch>
        </p:blipFill>
        <p:spPr>
          <a:xfrm>
            <a:off x="6872063" y="4506763"/>
            <a:ext cx="2085975" cy="409575"/>
          </a:xfrm>
          <a:prstGeom prst="rect">
            <a:avLst/>
          </a:prstGeom>
          <a:noFill/>
          <a:ln>
            <a:noFill/>
          </a:ln>
        </p:spPr>
      </p:pic>
      <p:sp>
        <p:nvSpPr>
          <p:cNvPr id="416" name="Google Shape;416;p48"/>
          <p:cNvSpPr txBox="1"/>
          <p:nvPr/>
        </p:nvSpPr>
        <p:spPr>
          <a:xfrm>
            <a:off x="7405475" y="4106575"/>
            <a:ext cx="957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solidFill>
                  <a:schemeClr val="dk1"/>
                </a:solidFill>
                <a:latin typeface="Nunito"/>
                <a:ea typeface="Nunito"/>
                <a:cs typeface="Nunito"/>
                <a:sym typeface="Nunito"/>
              </a:rPr>
              <a:t>Source:</a:t>
            </a:r>
            <a:endParaRPr>
              <a:solidFill>
                <a:schemeClr val="dk1"/>
              </a:solidFill>
              <a:latin typeface="Nunito"/>
              <a:ea typeface="Nunito"/>
              <a:cs typeface="Nunito"/>
              <a:sym typeface="Nunito"/>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pic>
        <p:nvPicPr>
          <p:cNvPr id="421" name="Google Shape;421;p49"/>
          <p:cNvPicPr preferRelativeResize="0"/>
          <p:nvPr/>
        </p:nvPicPr>
        <p:blipFill>
          <a:blip r:embed="rId3">
            <a:alphaModFix/>
          </a:blip>
          <a:stretch>
            <a:fillRect/>
          </a:stretch>
        </p:blipFill>
        <p:spPr>
          <a:xfrm>
            <a:off x="1624350" y="415711"/>
            <a:ext cx="5895301" cy="43120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pic>
        <p:nvPicPr>
          <p:cNvPr id="426" name="Google Shape;426;p50"/>
          <p:cNvPicPr preferRelativeResize="0"/>
          <p:nvPr/>
        </p:nvPicPr>
        <p:blipFill>
          <a:blip r:embed="rId3">
            <a:alphaModFix/>
          </a:blip>
          <a:stretch>
            <a:fillRect/>
          </a:stretch>
        </p:blipFill>
        <p:spPr>
          <a:xfrm>
            <a:off x="1987113" y="723963"/>
            <a:ext cx="5169766" cy="36955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sp>
        <p:nvSpPr>
          <p:cNvPr id="431" name="Google Shape;431;p51"/>
          <p:cNvSpPr txBox="1"/>
          <p:nvPr>
            <p:ph idx="4294967295" type="title"/>
          </p:nvPr>
        </p:nvSpPr>
        <p:spPr>
          <a:xfrm>
            <a:off x="788475" y="3111500"/>
            <a:ext cx="6244500" cy="64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4. Lessons and next steps</a:t>
            </a:r>
            <a:endParaRPr/>
          </a:p>
          <a:p>
            <a:pPr indent="0" lvl="0" marL="0" rtl="0" algn="l">
              <a:spcBef>
                <a:spcPts val="0"/>
              </a:spcBef>
              <a:spcAft>
                <a:spcPts val="0"/>
              </a:spcAft>
              <a:buNone/>
            </a:pPr>
            <a:r>
              <a:rPr lang="es"/>
              <a:t> </a:t>
            </a:r>
            <a:endParaRPr/>
          </a:p>
        </p:txBody>
      </p:sp>
      <p:cxnSp>
        <p:nvCxnSpPr>
          <p:cNvPr id="432" name="Google Shape;432;p51"/>
          <p:cNvCxnSpPr/>
          <p:nvPr/>
        </p:nvCxnSpPr>
        <p:spPr>
          <a:xfrm flipH="1" rot="10800000">
            <a:off x="788475" y="3895551"/>
            <a:ext cx="4541400" cy="900"/>
          </a:xfrm>
          <a:prstGeom prst="straightConnector1">
            <a:avLst/>
          </a:prstGeom>
          <a:noFill/>
          <a:ln cap="flat" cmpd="sng" w="19050">
            <a:solidFill>
              <a:schemeClr val="dk1"/>
            </a:solidFill>
            <a:prstDash val="solid"/>
            <a:round/>
            <a:headEnd len="med" w="med" type="none"/>
            <a:tailEnd len="med" w="med" type="none"/>
          </a:ln>
        </p:spPr>
      </p:cxnSp>
      <p:pic>
        <p:nvPicPr>
          <p:cNvPr id="433" name="Google Shape;433;p51"/>
          <p:cNvPicPr preferRelativeResize="0"/>
          <p:nvPr/>
        </p:nvPicPr>
        <p:blipFill>
          <a:blip r:embed="rId3">
            <a:alphaModFix/>
          </a:blip>
          <a:stretch>
            <a:fillRect/>
          </a:stretch>
        </p:blipFill>
        <p:spPr>
          <a:xfrm>
            <a:off x="5907900" y="683537"/>
            <a:ext cx="2516999" cy="37764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p52"/>
          <p:cNvSpPr txBox="1"/>
          <p:nvPr>
            <p:ph idx="1" type="body"/>
          </p:nvPr>
        </p:nvSpPr>
        <p:spPr>
          <a:xfrm>
            <a:off x="754300" y="1602275"/>
            <a:ext cx="3813300" cy="237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solidFill>
                  <a:schemeClr val="dk1"/>
                </a:solidFill>
              </a:rPr>
              <a:t>D</a:t>
            </a:r>
            <a:r>
              <a:rPr lang="es">
                <a:solidFill>
                  <a:srgbClr val="000000"/>
                </a:solidFill>
              </a:rPr>
              <a:t>ata </a:t>
            </a:r>
            <a:r>
              <a:rPr lang="es">
                <a:solidFill>
                  <a:srgbClr val="000000"/>
                </a:solidFill>
              </a:rPr>
              <a:t>aggregation</a:t>
            </a:r>
            <a:r>
              <a:rPr lang="es">
                <a:solidFill>
                  <a:srgbClr val="000000"/>
                </a:solidFill>
              </a:rPr>
              <a:t> can be misleading.</a:t>
            </a:r>
            <a:endParaRPr>
              <a:solidFill>
                <a:srgbClr val="000000"/>
              </a:solidFill>
            </a:endParaRPr>
          </a:p>
          <a:p>
            <a:pPr indent="0" lvl="0" marL="0" rtl="0" algn="l">
              <a:spcBef>
                <a:spcPts val="1600"/>
              </a:spcBef>
              <a:spcAft>
                <a:spcPts val="0"/>
              </a:spcAft>
              <a:buNone/>
            </a:pPr>
            <a:r>
              <a:rPr lang="es">
                <a:solidFill>
                  <a:srgbClr val="000000"/>
                </a:solidFill>
              </a:rPr>
              <a:t>Food prices increased with growth per capita.</a:t>
            </a:r>
            <a:endParaRPr>
              <a:solidFill>
                <a:srgbClr val="000000"/>
              </a:solidFill>
            </a:endParaRPr>
          </a:p>
          <a:p>
            <a:pPr indent="0" lvl="0" marL="0" rtl="0" algn="l">
              <a:spcBef>
                <a:spcPts val="1600"/>
              </a:spcBef>
              <a:spcAft>
                <a:spcPts val="0"/>
              </a:spcAft>
              <a:buNone/>
            </a:pPr>
            <a:r>
              <a:rPr lang="es">
                <a:solidFill>
                  <a:srgbClr val="000000"/>
                </a:solidFill>
              </a:rPr>
              <a:t>Study individual affordability via a </a:t>
            </a:r>
            <a:r>
              <a:rPr b="1" lang="es">
                <a:solidFill>
                  <a:srgbClr val="000000"/>
                </a:solidFill>
              </a:rPr>
              <a:t>daily food-basket price</a:t>
            </a:r>
            <a:r>
              <a:rPr lang="es">
                <a:solidFill>
                  <a:srgbClr val="000000"/>
                </a:solidFill>
              </a:rPr>
              <a:t> and compare it with wages over time.</a:t>
            </a:r>
            <a:endParaRPr>
              <a:solidFill>
                <a:srgbClr val="000000"/>
              </a:solidFill>
            </a:endParaRPr>
          </a:p>
          <a:p>
            <a:pPr indent="0" lvl="0" marL="0" rtl="0" algn="l">
              <a:spcBef>
                <a:spcPts val="1600"/>
              </a:spcBef>
              <a:spcAft>
                <a:spcPts val="1600"/>
              </a:spcAft>
              <a:buNone/>
            </a:pPr>
            <a:r>
              <a:t/>
            </a:r>
            <a:endParaRPr>
              <a:solidFill>
                <a:srgbClr val="000000"/>
              </a:solidFill>
            </a:endParaRPr>
          </a:p>
        </p:txBody>
      </p:sp>
      <p:pic>
        <p:nvPicPr>
          <p:cNvPr id="439" name="Google Shape;439;p52"/>
          <p:cNvPicPr preferRelativeResize="0"/>
          <p:nvPr/>
        </p:nvPicPr>
        <p:blipFill>
          <a:blip r:embed="rId3">
            <a:alphaModFix/>
          </a:blip>
          <a:stretch>
            <a:fillRect/>
          </a:stretch>
        </p:blipFill>
        <p:spPr>
          <a:xfrm rot="-5400000">
            <a:off x="4965174" y="952274"/>
            <a:ext cx="4859602" cy="3238950"/>
          </a:xfrm>
          <a:prstGeom prst="rect">
            <a:avLst/>
          </a:prstGeom>
          <a:noFill/>
          <a:ln>
            <a:noFill/>
          </a:ln>
        </p:spPr>
      </p:pic>
      <p:sp>
        <p:nvSpPr>
          <p:cNvPr id="440" name="Google Shape;440;p52"/>
          <p:cNvSpPr txBox="1"/>
          <p:nvPr>
            <p:ph type="title"/>
          </p:nvPr>
        </p:nvSpPr>
        <p:spPr>
          <a:xfrm>
            <a:off x="720000" y="368825"/>
            <a:ext cx="4353000" cy="774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Lessons and next steps</a:t>
            </a:r>
            <a:endParaRPr b="0"/>
          </a:p>
        </p:txBody>
      </p:sp>
      <p:cxnSp>
        <p:nvCxnSpPr>
          <p:cNvPr id="441" name="Google Shape;441;p52"/>
          <p:cNvCxnSpPr/>
          <p:nvPr/>
        </p:nvCxnSpPr>
        <p:spPr>
          <a:xfrm>
            <a:off x="805925" y="1045726"/>
            <a:ext cx="4181400" cy="3000"/>
          </a:xfrm>
          <a:prstGeom prst="straightConnector1">
            <a:avLst/>
          </a:prstGeom>
          <a:noFill/>
          <a:ln cap="flat" cmpd="sng" w="19050">
            <a:solidFill>
              <a:schemeClr val="dk1"/>
            </a:solidFill>
            <a:prstDash val="solid"/>
            <a:round/>
            <a:headEnd len="med" w="med" type="none"/>
            <a:tailEnd len="med" w="med" type="none"/>
          </a:ln>
        </p:spPr>
      </p:cxnSp>
      <p:sp>
        <p:nvSpPr>
          <p:cNvPr id="442" name="Google Shape;442;p52"/>
          <p:cNvSpPr/>
          <p:nvPr/>
        </p:nvSpPr>
        <p:spPr>
          <a:xfrm>
            <a:off x="5783575" y="144775"/>
            <a:ext cx="3239100" cy="4859700"/>
          </a:xfrm>
          <a:prstGeom prst="rect">
            <a:avLst/>
          </a:prstGeom>
          <a:noFill/>
          <a:ln cap="flat" cmpd="sng" w="9525">
            <a:solidFill>
              <a:srgbClr val="21212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a:ea typeface="Nunito"/>
              <a:cs typeface="Nunito"/>
              <a:sym typeface="Nunito"/>
            </a:endParaRPr>
          </a:p>
        </p:txBody>
      </p:sp>
      <p:grpSp>
        <p:nvGrpSpPr>
          <p:cNvPr id="443" name="Google Shape;443;p52"/>
          <p:cNvGrpSpPr/>
          <p:nvPr/>
        </p:nvGrpSpPr>
        <p:grpSpPr>
          <a:xfrm>
            <a:off x="365480" y="1589566"/>
            <a:ext cx="358069" cy="317995"/>
            <a:chOff x="3584280" y="3699191"/>
            <a:chExt cx="358069" cy="317995"/>
          </a:xfrm>
        </p:grpSpPr>
        <p:sp>
          <p:nvSpPr>
            <p:cNvPr id="444" name="Google Shape;444;p52"/>
            <p:cNvSpPr/>
            <p:nvPr/>
          </p:nvSpPr>
          <p:spPr>
            <a:xfrm>
              <a:off x="3584280" y="3699191"/>
              <a:ext cx="358069" cy="317995"/>
            </a:xfrm>
            <a:custGeom>
              <a:rect b="b" l="l" r="r" t="t"/>
              <a:pathLst>
                <a:path extrusionOk="0" h="10014" w="11276">
                  <a:moveTo>
                    <a:pt x="5644" y="1"/>
                  </a:moveTo>
                  <a:cubicBezTo>
                    <a:pt x="5203" y="1"/>
                    <a:pt x="4810" y="227"/>
                    <a:pt x="4596" y="620"/>
                  </a:cubicBezTo>
                  <a:lnTo>
                    <a:pt x="822" y="7168"/>
                  </a:lnTo>
                  <a:cubicBezTo>
                    <a:pt x="774" y="7240"/>
                    <a:pt x="798" y="7347"/>
                    <a:pt x="881" y="7395"/>
                  </a:cubicBezTo>
                  <a:cubicBezTo>
                    <a:pt x="903" y="7406"/>
                    <a:pt x="929" y="7411"/>
                    <a:pt x="955" y="7411"/>
                  </a:cubicBezTo>
                  <a:cubicBezTo>
                    <a:pt x="1012" y="7411"/>
                    <a:pt x="1071" y="7384"/>
                    <a:pt x="1096" y="7335"/>
                  </a:cubicBezTo>
                  <a:lnTo>
                    <a:pt x="4882" y="787"/>
                  </a:lnTo>
                  <a:cubicBezTo>
                    <a:pt x="5049" y="513"/>
                    <a:pt x="5322" y="346"/>
                    <a:pt x="5644" y="346"/>
                  </a:cubicBezTo>
                  <a:cubicBezTo>
                    <a:pt x="5953" y="346"/>
                    <a:pt x="6239" y="513"/>
                    <a:pt x="6394" y="787"/>
                  </a:cubicBezTo>
                  <a:lnTo>
                    <a:pt x="10775" y="8359"/>
                  </a:lnTo>
                  <a:cubicBezTo>
                    <a:pt x="10942" y="8621"/>
                    <a:pt x="10942" y="8954"/>
                    <a:pt x="10775" y="9240"/>
                  </a:cubicBezTo>
                  <a:cubicBezTo>
                    <a:pt x="10609" y="9502"/>
                    <a:pt x="10323" y="9669"/>
                    <a:pt x="10013" y="9669"/>
                  </a:cubicBezTo>
                  <a:lnTo>
                    <a:pt x="1262" y="9669"/>
                  </a:lnTo>
                  <a:cubicBezTo>
                    <a:pt x="953" y="9669"/>
                    <a:pt x="667" y="9502"/>
                    <a:pt x="500" y="9240"/>
                  </a:cubicBezTo>
                  <a:cubicBezTo>
                    <a:pt x="346" y="8966"/>
                    <a:pt x="346" y="8645"/>
                    <a:pt x="500" y="8359"/>
                  </a:cubicBezTo>
                  <a:lnTo>
                    <a:pt x="774" y="7895"/>
                  </a:lnTo>
                  <a:cubicBezTo>
                    <a:pt x="822" y="7823"/>
                    <a:pt x="786" y="7716"/>
                    <a:pt x="715" y="7668"/>
                  </a:cubicBezTo>
                  <a:cubicBezTo>
                    <a:pt x="693" y="7657"/>
                    <a:pt x="667" y="7652"/>
                    <a:pt x="641" y="7652"/>
                  </a:cubicBezTo>
                  <a:cubicBezTo>
                    <a:pt x="583" y="7652"/>
                    <a:pt x="521" y="7679"/>
                    <a:pt x="488" y="7728"/>
                  </a:cubicBezTo>
                  <a:lnTo>
                    <a:pt x="227" y="8192"/>
                  </a:lnTo>
                  <a:cubicBezTo>
                    <a:pt x="0" y="8561"/>
                    <a:pt x="0" y="9026"/>
                    <a:pt x="227" y="9395"/>
                  </a:cubicBezTo>
                  <a:cubicBezTo>
                    <a:pt x="441" y="9776"/>
                    <a:pt x="834" y="10014"/>
                    <a:pt x="1262" y="10014"/>
                  </a:cubicBezTo>
                  <a:lnTo>
                    <a:pt x="10013" y="10014"/>
                  </a:lnTo>
                  <a:cubicBezTo>
                    <a:pt x="10442" y="10014"/>
                    <a:pt x="10847" y="9788"/>
                    <a:pt x="11061" y="9395"/>
                  </a:cubicBezTo>
                  <a:cubicBezTo>
                    <a:pt x="11276" y="9026"/>
                    <a:pt x="11276" y="8585"/>
                    <a:pt x="11061" y="8192"/>
                  </a:cubicBezTo>
                  <a:lnTo>
                    <a:pt x="6680" y="620"/>
                  </a:lnTo>
                  <a:cubicBezTo>
                    <a:pt x="6453" y="251"/>
                    <a:pt x="6072" y="1"/>
                    <a:pt x="5644" y="1"/>
                  </a:cubicBezTo>
                  <a:close/>
                </a:path>
              </a:pathLst>
            </a:cu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52"/>
            <p:cNvSpPr/>
            <p:nvPr/>
          </p:nvSpPr>
          <p:spPr>
            <a:xfrm>
              <a:off x="3613400" y="3727167"/>
              <a:ext cx="299831" cy="261661"/>
            </a:xfrm>
            <a:custGeom>
              <a:rect b="b" l="l" r="r" t="t"/>
              <a:pathLst>
                <a:path extrusionOk="0" h="8240" w="9442">
                  <a:moveTo>
                    <a:pt x="4727" y="358"/>
                  </a:moveTo>
                  <a:lnTo>
                    <a:pt x="9085" y="7907"/>
                  </a:lnTo>
                  <a:lnTo>
                    <a:pt x="381" y="7907"/>
                  </a:lnTo>
                  <a:lnTo>
                    <a:pt x="4727" y="358"/>
                  </a:lnTo>
                  <a:close/>
                  <a:moveTo>
                    <a:pt x="4727" y="1"/>
                  </a:moveTo>
                  <a:cubicBezTo>
                    <a:pt x="4608" y="1"/>
                    <a:pt x="4501" y="60"/>
                    <a:pt x="4441" y="168"/>
                  </a:cubicBezTo>
                  <a:lnTo>
                    <a:pt x="60" y="7740"/>
                  </a:lnTo>
                  <a:cubicBezTo>
                    <a:pt x="0" y="7847"/>
                    <a:pt x="0" y="7966"/>
                    <a:pt x="60" y="8073"/>
                  </a:cubicBezTo>
                  <a:cubicBezTo>
                    <a:pt x="119" y="8192"/>
                    <a:pt x="226" y="8240"/>
                    <a:pt x="345" y="8240"/>
                  </a:cubicBezTo>
                  <a:lnTo>
                    <a:pt x="9096" y="8240"/>
                  </a:lnTo>
                  <a:cubicBezTo>
                    <a:pt x="9216" y="8240"/>
                    <a:pt x="9323" y="8180"/>
                    <a:pt x="9382" y="8073"/>
                  </a:cubicBezTo>
                  <a:cubicBezTo>
                    <a:pt x="9442" y="7966"/>
                    <a:pt x="9442" y="7847"/>
                    <a:pt x="9382" y="7740"/>
                  </a:cubicBezTo>
                  <a:lnTo>
                    <a:pt x="5001" y="168"/>
                  </a:lnTo>
                  <a:cubicBezTo>
                    <a:pt x="4941" y="60"/>
                    <a:pt x="4846" y="1"/>
                    <a:pt x="4727" y="1"/>
                  </a:cubicBezTo>
                  <a:close/>
                </a:path>
              </a:pathLst>
            </a:cu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52"/>
            <p:cNvSpPr/>
            <p:nvPr/>
          </p:nvSpPr>
          <p:spPr>
            <a:xfrm>
              <a:off x="3735879" y="3910171"/>
              <a:ext cx="54873" cy="54841"/>
            </a:xfrm>
            <a:custGeom>
              <a:rect b="b" l="l" r="r" t="t"/>
              <a:pathLst>
                <a:path extrusionOk="0" h="1727" w="1728">
                  <a:moveTo>
                    <a:pt x="870" y="322"/>
                  </a:moveTo>
                  <a:cubicBezTo>
                    <a:pt x="1168" y="322"/>
                    <a:pt x="1406" y="572"/>
                    <a:pt x="1406" y="870"/>
                  </a:cubicBezTo>
                  <a:cubicBezTo>
                    <a:pt x="1406" y="1167"/>
                    <a:pt x="1168" y="1405"/>
                    <a:pt x="870" y="1405"/>
                  </a:cubicBezTo>
                  <a:cubicBezTo>
                    <a:pt x="572" y="1405"/>
                    <a:pt x="334" y="1167"/>
                    <a:pt x="334" y="870"/>
                  </a:cubicBezTo>
                  <a:cubicBezTo>
                    <a:pt x="334" y="572"/>
                    <a:pt x="572" y="322"/>
                    <a:pt x="870" y="322"/>
                  </a:cubicBezTo>
                  <a:close/>
                  <a:moveTo>
                    <a:pt x="870" y="0"/>
                  </a:moveTo>
                  <a:cubicBezTo>
                    <a:pt x="394" y="0"/>
                    <a:pt x="1" y="393"/>
                    <a:pt x="1" y="870"/>
                  </a:cubicBezTo>
                  <a:cubicBezTo>
                    <a:pt x="1" y="1346"/>
                    <a:pt x="394" y="1727"/>
                    <a:pt x="870" y="1727"/>
                  </a:cubicBezTo>
                  <a:cubicBezTo>
                    <a:pt x="1346" y="1727"/>
                    <a:pt x="1727" y="1334"/>
                    <a:pt x="1727" y="870"/>
                  </a:cubicBezTo>
                  <a:cubicBezTo>
                    <a:pt x="1727" y="393"/>
                    <a:pt x="1346" y="0"/>
                    <a:pt x="870" y="0"/>
                  </a:cubicBezTo>
                  <a:close/>
                </a:path>
              </a:pathLst>
            </a:cu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52"/>
            <p:cNvSpPr/>
            <p:nvPr/>
          </p:nvSpPr>
          <p:spPr>
            <a:xfrm>
              <a:off x="3738896" y="3788422"/>
              <a:ext cx="49188" cy="114604"/>
            </a:xfrm>
            <a:custGeom>
              <a:rect b="b" l="l" r="r" t="t"/>
              <a:pathLst>
                <a:path extrusionOk="0" h="3609" w="1549">
                  <a:moveTo>
                    <a:pt x="572" y="1"/>
                  </a:moveTo>
                  <a:cubicBezTo>
                    <a:pt x="263" y="1"/>
                    <a:pt x="1" y="251"/>
                    <a:pt x="1" y="572"/>
                  </a:cubicBezTo>
                  <a:lnTo>
                    <a:pt x="1" y="3037"/>
                  </a:lnTo>
                  <a:cubicBezTo>
                    <a:pt x="1" y="3346"/>
                    <a:pt x="263" y="3608"/>
                    <a:pt x="572" y="3608"/>
                  </a:cubicBezTo>
                  <a:lnTo>
                    <a:pt x="965" y="3608"/>
                  </a:lnTo>
                  <a:cubicBezTo>
                    <a:pt x="1275" y="3608"/>
                    <a:pt x="1549" y="3358"/>
                    <a:pt x="1549" y="3037"/>
                  </a:cubicBezTo>
                  <a:lnTo>
                    <a:pt x="1549" y="1560"/>
                  </a:lnTo>
                  <a:cubicBezTo>
                    <a:pt x="1549" y="1465"/>
                    <a:pt x="1465" y="1394"/>
                    <a:pt x="1382" y="1394"/>
                  </a:cubicBezTo>
                  <a:cubicBezTo>
                    <a:pt x="1287" y="1394"/>
                    <a:pt x="1215" y="1465"/>
                    <a:pt x="1215" y="1560"/>
                  </a:cubicBezTo>
                  <a:lnTo>
                    <a:pt x="1215" y="3037"/>
                  </a:lnTo>
                  <a:cubicBezTo>
                    <a:pt x="1215" y="3168"/>
                    <a:pt x="1108" y="3275"/>
                    <a:pt x="977" y="3275"/>
                  </a:cubicBezTo>
                  <a:lnTo>
                    <a:pt x="584" y="3275"/>
                  </a:lnTo>
                  <a:cubicBezTo>
                    <a:pt x="453" y="3275"/>
                    <a:pt x="346" y="3168"/>
                    <a:pt x="346" y="3037"/>
                  </a:cubicBezTo>
                  <a:lnTo>
                    <a:pt x="346" y="572"/>
                  </a:lnTo>
                  <a:cubicBezTo>
                    <a:pt x="346" y="441"/>
                    <a:pt x="453" y="334"/>
                    <a:pt x="584" y="334"/>
                  </a:cubicBezTo>
                  <a:lnTo>
                    <a:pt x="977" y="334"/>
                  </a:lnTo>
                  <a:cubicBezTo>
                    <a:pt x="1108" y="334"/>
                    <a:pt x="1215" y="441"/>
                    <a:pt x="1215" y="572"/>
                  </a:cubicBezTo>
                  <a:lnTo>
                    <a:pt x="1215" y="906"/>
                  </a:lnTo>
                  <a:cubicBezTo>
                    <a:pt x="1215" y="989"/>
                    <a:pt x="1287" y="1072"/>
                    <a:pt x="1382" y="1072"/>
                  </a:cubicBezTo>
                  <a:cubicBezTo>
                    <a:pt x="1465" y="1072"/>
                    <a:pt x="1549" y="989"/>
                    <a:pt x="1549" y="906"/>
                  </a:cubicBezTo>
                  <a:lnTo>
                    <a:pt x="1549" y="572"/>
                  </a:lnTo>
                  <a:cubicBezTo>
                    <a:pt x="1549" y="263"/>
                    <a:pt x="1287" y="1"/>
                    <a:pt x="965" y="1"/>
                  </a:cubicBezTo>
                  <a:close/>
                </a:path>
              </a:pathLst>
            </a:cu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448" name="Google Shape;448;p52"/>
          <p:cNvPicPr preferRelativeResize="0"/>
          <p:nvPr/>
        </p:nvPicPr>
        <p:blipFill>
          <a:blip r:embed="rId4">
            <a:alphaModFix/>
          </a:blip>
          <a:stretch>
            <a:fillRect/>
          </a:stretch>
        </p:blipFill>
        <p:spPr>
          <a:xfrm>
            <a:off x="776288" y="798200"/>
            <a:ext cx="7591425" cy="3552825"/>
          </a:xfrm>
          <a:prstGeom prst="rect">
            <a:avLst/>
          </a:prstGeom>
          <a:noFill/>
          <a:ln>
            <a:noFill/>
          </a:ln>
        </p:spPr>
      </p:pic>
      <p:pic>
        <p:nvPicPr>
          <p:cNvPr id="449" name="Google Shape;449;p52"/>
          <p:cNvPicPr preferRelativeResize="0"/>
          <p:nvPr/>
        </p:nvPicPr>
        <p:blipFill>
          <a:blip r:embed="rId5">
            <a:alphaModFix/>
          </a:blip>
          <a:stretch>
            <a:fillRect/>
          </a:stretch>
        </p:blipFill>
        <p:spPr>
          <a:xfrm>
            <a:off x="776300" y="1758773"/>
            <a:ext cx="7591426" cy="1625963"/>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448"/>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449"/>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 name="Shape 453"/>
        <p:cNvGrpSpPr/>
        <p:nvPr/>
      </p:nvGrpSpPr>
      <p:grpSpPr>
        <a:xfrm>
          <a:off x="0" y="0"/>
          <a:ext cx="0" cy="0"/>
          <a:chOff x="0" y="0"/>
          <a:chExt cx="0" cy="0"/>
        </a:xfrm>
      </p:grpSpPr>
      <p:sp>
        <p:nvSpPr>
          <p:cNvPr id="454" name="Google Shape;454;p53"/>
          <p:cNvSpPr txBox="1"/>
          <p:nvPr>
            <p:ph idx="4294967295" type="title"/>
          </p:nvPr>
        </p:nvSpPr>
        <p:spPr>
          <a:xfrm>
            <a:off x="788475" y="2664300"/>
            <a:ext cx="6244500" cy="109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Any contribution does make a difference.</a:t>
            </a:r>
            <a:endParaRPr/>
          </a:p>
          <a:p>
            <a:pPr indent="0" lvl="0" marL="0" rtl="0" algn="l">
              <a:spcBef>
                <a:spcPts val="0"/>
              </a:spcBef>
              <a:spcAft>
                <a:spcPts val="0"/>
              </a:spcAft>
              <a:buNone/>
            </a:pPr>
            <a:r>
              <a:rPr lang="es"/>
              <a:t> </a:t>
            </a:r>
            <a:endParaRPr/>
          </a:p>
        </p:txBody>
      </p:sp>
      <p:cxnSp>
        <p:nvCxnSpPr>
          <p:cNvPr id="455" name="Google Shape;455;p53"/>
          <p:cNvCxnSpPr/>
          <p:nvPr/>
        </p:nvCxnSpPr>
        <p:spPr>
          <a:xfrm flipH="1" rot="10800000">
            <a:off x="788475" y="3874251"/>
            <a:ext cx="5194200" cy="22200"/>
          </a:xfrm>
          <a:prstGeom prst="straightConnector1">
            <a:avLst/>
          </a:prstGeom>
          <a:noFill/>
          <a:ln cap="flat" cmpd="sng" w="19050">
            <a:solidFill>
              <a:schemeClr val="dk1"/>
            </a:solidFill>
            <a:prstDash val="solid"/>
            <a:round/>
            <a:headEnd len="med" w="med" type="none"/>
            <a:tailEnd len="med" w="med" type="none"/>
          </a:ln>
        </p:spPr>
      </p:cxn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pic>
        <p:nvPicPr>
          <p:cNvPr id="152" name="Google Shape;152;p27"/>
          <p:cNvPicPr preferRelativeResize="0"/>
          <p:nvPr/>
        </p:nvPicPr>
        <p:blipFill>
          <a:blip r:embed="rId3">
            <a:alphaModFix/>
          </a:blip>
          <a:stretch>
            <a:fillRect/>
          </a:stretch>
        </p:blipFill>
        <p:spPr>
          <a:xfrm>
            <a:off x="5806050" y="212150"/>
            <a:ext cx="3145376" cy="4719201"/>
          </a:xfrm>
          <a:prstGeom prst="rect">
            <a:avLst/>
          </a:prstGeom>
          <a:noFill/>
          <a:ln>
            <a:noFill/>
          </a:ln>
        </p:spPr>
      </p:pic>
      <p:sp>
        <p:nvSpPr>
          <p:cNvPr id="153" name="Google Shape;153;p27"/>
          <p:cNvSpPr txBox="1"/>
          <p:nvPr/>
        </p:nvSpPr>
        <p:spPr>
          <a:xfrm>
            <a:off x="883675" y="985625"/>
            <a:ext cx="2707800" cy="627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lang="es" sz="1600">
                <a:solidFill>
                  <a:schemeClr val="dk1"/>
                </a:solidFill>
                <a:latin typeface="Nunito"/>
                <a:ea typeface="Nunito"/>
                <a:cs typeface="Nunito"/>
                <a:sym typeface="Nunito"/>
              </a:rPr>
              <a:t>Which problem to prioritise?</a:t>
            </a:r>
            <a:endParaRPr/>
          </a:p>
        </p:txBody>
      </p:sp>
      <p:sp>
        <p:nvSpPr>
          <p:cNvPr id="154" name="Google Shape;154;p27"/>
          <p:cNvSpPr txBox="1"/>
          <p:nvPr/>
        </p:nvSpPr>
        <p:spPr>
          <a:xfrm>
            <a:off x="2180350" y="1738288"/>
            <a:ext cx="1852800" cy="627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lang="es" sz="1600">
                <a:solidFill>
                  <a:schemeClr val="dk1"/>
                </a:solidFill>
                <a:latin typeface="Nunito"/>
                <a:ea typeface="Nunito"/>
                <a:cs typeface="Nunito"/>
                <a:sym typeface="Nunito"/>
              </a:rPr>
              <a:t>Though </a:t>
            </a:r>
            <a:r>
              <a:rPr lang="es" sz="1600">
                <a:solidFill>
                  <a:schemeClr val="dk1"/>
                </a:solidFill>
                <a:latin typeface="Nunito"/>
                <a:ea typeface="Nunito"/>
                <a:cs typeface="Nunito"/>
                <a:sym typeface="Nunito"/>
              </a:rPr>
              <a:t>which</a:t>
            </a:r>
            <a:r>
              <a:rPr lang="es" sz="1600">
                <a:solidFill>
                  <a:schemeClr val="dk1"/>
                </a:solidFill>
                <a:latin typeface="Nunito"/>
                <a:ea typeface="Nunito"/>
                <a:cs typeface="Nunito"/>
                <a:sym typeface="Nunito"/>
              </a:rPr>
              <a:t> organization</a:t>
            </a:r>
            <a:r>
              <a:rPr lang="es" sz="1600">
                <a:solidFill>
                  <a:schemeClr val="dk1"/>
                </a:solidFill>
                <a:latin typeface="Nunito"/>
                <a:ea typeface="Nunito"/>
                <a:cs typeface="Nunito"/>
                <a:sym typeface="Nunito"/>
              </a:rPr>
              <a:t>?</a:t>
            </a:r>
            <a:endParaRPr/>
          </a:p>
        </p:txBody>
      </p:sp>
      <p:sp>
        <p:nvSpPr>
          <p:cNvPr id="155" name="Google Shape;155;p27"/>
          <p:cNvSpPr txBox="1"/>
          <p:nvPr/>
        </p:nvSpPr>
        <p:spPr>
          <a:xfrm>
            <a:off x="3658275" y="2490950"/>
            <a:ext cx="1031100" cy="627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lang="es" sz="1600">
                <a:solidFill>
                  <a:schemeClr val="dk1"/>
                </a:solidFill>
                <a:latin typeface="Nunito"/>
                <a:ea typeface="Nunito"/>
                <a:cs typeface="Nunito"/>
                <a:sym typeface="Nunito"/>
              </a:rPr>
              <a:t>Which country</a:t>
            </a:r>
            <a:r>
              <a:rPr lang="es" sz="1600">
                <a:solidFill>
                  <a:schemeClr val="dk1"/>
                </a:solidFill>
                <a:latin typeface="Nunito"/>
                <a:ea typeface="Nunito"/>
                <a:cs typeface="Nunito"/>
                <a:sym typeface="Nunito"/>
              </a:rPr>
              <a:t>?</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53"/>
                                        </p:tgtEl>
                                        <p:attrNameLst>
                                          <p:attrName>style.visibility</p:attrName>
                                        </p:attrNameLst>
                                      </p:cBhvr>
                                      <p:to>
                                        <p:strVal val="visible"/>
                                      </p:to>
                                    </p:set>
                                    <p:anim calcmode="lin" valueType="num">
                                      <p:cBhvr additive="base">
                                        <p:cTn dur="2000"/>
                                        <p:tgtEl>
                                          <p:spTgt spid="153"/>
                                        </p:tgtEl>
                                        <p:attrNameLst>
                                          <p:attrName>ppt_x</p:attrName>
                                        </p:attrNameLst>
                                      </p:cBhvr>
                                      <p:tavLst>
                                        <p:tav fmla="" tm="0">
                                          <p:val>
                                            <p:strVal val="#ppt_x-1"/>
                                          </p:val>
                                        </p:tav>
                                        <p:tav fmla="" tm="100000">
                                          <p:val>
                                            <p:strVal val="#ppt_x"/>
                                          </p:val>
                                        </p:tav>
                                      </p:tavLst>
                                    </p:anim>
                                  </p:childTnLst>
                                </p:cTn>
                              </p:par>
                            </p:childTnLst>
                          </p:cTn>
                        </p:par>
                        <p:par>
                          <p:cTn fill="hold">
                            <p:stCondLst>
                              <p:cond delay="2000"/>
                            </p:stCondLst>
                            <p:childTnLst>
                              <p:par>
                                <p:cTn fill="hold" nodeType="afterEffect" presetClass="entr" presetID="2" presetSubtype="8">
                                  <p:stCondLst>
                                    <p:cond delay="0"/>
                                  </p:stCondLst>
                                  <p:childTnLst>
                                    <p:set>
                                      <p:cBhvr>
                                        <p:cTn dur="1" fill="hold">
                                          <p:stCondLst>
                                            <p:cond delay="0"/>
                                          </p:stCondLst>
                                        </p:cTn>
                                        <p:tgtEl>
                                          <p:spTgt spid="154"/>
                                        </p:tgtEl>
                                        <p:attrNameLst>
                                          <p:attrName>style.visibility</p:attrName>
                                        </p:attrNameLst>
                                      </p:cBhvr>
                                      <p:to>
                                        <p:strVal val="visible"/>
                                      </p:to>
                                    </p:set>
                                    <p:anim calcmode="lin" valueType="num">
                                      <p:cBhvr additive="base">
                                        <p:cTn dur="2000"/>
                                        <p:tgtEl>
                                          <p:spTgt spid="154"/>
                                        </p:tgtEl>
                                        <p:attrNameLst>
                                          <p:attrName>ppt_x</p:attrName>
                                        </p:attrNameLst>
                                      </p:cBhvr>
                                      <p:tavLst>
                                        <p:tav fmla="" tm="0">
                                          <p:val>
                                            <p:strVal val="#ppt_x-1"/>
                                          </p:val>
                                        </p:tav>
                                        <p:tav fmla="" tm="100000">
                                          <p:val>
                                            <p:strVal val="#ppt_x"/>
                                          </p:val>
                                        </p:tav>
                                      </p:tavLst>
                                    </p:anim>
                                  </p:childTnLst>
                                </p:cTn>
                              </p:par>
                            </p:childTnLst>
                          </p:cTn>
                        </p:par>
                        <p:par>
                          <p:cTn fill="hold">
                            <p:stCondLst>
                              <p:cond delay="4000"/>
                            </p:stCondLst>
                            <p:childTnLst>
                              <p:par>
                                <p:cTn fill="hold" nodeType="afterEffect" presetClass="entr" presetID="2" presetSubtype="8">
                                  <p:stCondLst>
                                    <p:cond delay="0"/>
                                  </p:stCondLst>
                                  <p:childTnLst>
                                    <p:set>
                                      <p:cBhvr>
                                        <p:cTn dur="1" fill="hold">
                                          <p:stCondLst>
                                            <p:cond delay="0"/>
                                          </p:stCondLst>
                                        </p:cTn>
                                        <p:tgtEl>
                                          <p:spTgt spid="155"/>
                                        </p:tgtEl>
                                        <p:attrNameLst>
                                          <p:attrName>style.visibility</p:attrName>
                                        </p:attrNameLst>
                                      </p:cBhvr>
                                      <p:to>
                                        <p:strVal val="visible"/>
                                      </p:to>
                                    </p:set>
                                    <p:anim calcmode="lin" valueType="num">
                                      <p:cBhvr additive="base">
                                        <p:cTn dur="2000"/>
                                        <p:tgtEl>
                                          <p:spTgt spid="155"/>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 name="Shape 459"/>
        <p:cNvGrpSpPr/>
        <p:nvPr/>
      </p:nvGrpSpPr>
      <p:grpSpPr>
        <a:xfrm>
          <a:off x="0" y="0"/>
          <a:ext cx="0" cy="0"/>
          <a:chOff x="0" y="0"/>
          <a:chExt cx="0" cy="0"/>
        </a:xfrm>
      </p:grpSpPr>
      <p:sp>
        <p:nvSpPr>
          <p:cNvPr id="460" name="Google Shape;460;p54"/>
          <p:cNvSpPr txBox="1"/>
          <p:nvPr>
            <p:ph type="ctrTitle"/>
          </p:nvPr>
        </p:nvSpPr>
        <p:spPr>
          <a:xfrm>
            <a:off x="2429950" y="701163"/>
            <a:ext cx="4284000" cy="99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t>¡Thank you!</a:t>
            </a:r>
            <a:endParaRPr/>
          </a:p>
        </p:txBody>
      </p:sp>
      <p:sp>
        <p:nvSpPr>
          <p:cNvPr id="461" name="Google Shape;461;p54"/>
          <p:cNvSpPr txBox="1"/>
          <p:nvPr>
            <p:ph idx="4294967295" type="subTitle"/>
          </p:nvPr>
        </p:nvSpPr>
        <p:spPr>
          <a:xfrm>
            <a:off x="2889900" y="1456050"/>
            <a:ext cx="3364200" cy="2231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lt1"/>
              </a:buClr>
              <a:buSzPts val="1100"/>
              <a:buFont typeface="Arial"/>
              <a:buNone/>
            </a:pPr>
            <a:r>
              <a:rPr lang="es">
                <a:solidFill>
                  <a:srgbClr val="434343"/>
                </a:solidFill>
              </a:rPr>
              <a:t>¿Any questions?</a:t>
            </a:r>
            <a:endParaRPr>
              <a:solidFill>
                <a:srgbClr val="434343"/>
              </a:solidFill>
            </a:endParaRPr>
          </a:p>
          <a:p>
            <a:pPr indent="0" lvl="0" marL="0" rtl="0" algn="ctr">
              <a:spcBef>
                <a:spcPts val="1600"/>
              </a:spcBef>
              <a:spcAft>
                <a:spcPts val="0"/>
              </a:spcAft>
              <a:buClr>
                <a:schemeClr val="lt1"/>
              </a:buClr>
              <a:buSzPts val="1100"/>
              <a:buFont typeface="Arial"/>
              <a:buNone/>
            </a:pPr>
            <a:r>
              <a:rPr lang="es">
                <a:solidFill>
                  <a:srgbClr val="434343"/>
                </a:solidFill>
              </a:rPr>
              <a:t>bestanalystsintheworld@devata.com </a:t>
            </a:r>
            <a:endParaRPr>
              <a:solidFill>
                <a:srgbClr val="434343"/>
              </a:solidFill>
            </a:endParaRPr>
          </a:p>
          <a:p>
            <a:pPr indent="0" lvl="0" marL="0" rtl="0" algn="ctr">
              <a:spcBef>
                <a:spcPts val="1600"/>
              </a:spcBef>
              <a:spcAft>
                <a:spcPts val="0"/>
              </a:spcAft>
              <a:buClr>
                <a:schemeClr val="lt1"/>
              </a:buClr>
              <a:buSzPts val="1100"/>
              <a:buFont typeface="Arial"/>
              <a:buNone/>
            </a:pPr>
            <a:r>
              <a:rPr lang="es">
                <a:solidFill>
                  <a:srgbClr val="434343"/>
                </a:solidFill>
              </a:rPr>
              <a:t>+91  620 421 838 </a:t>
            </a:r>
            <a:endParaRPr>
              <a:solidFill>
                <a:srgbClr val="434343"/>
              </a:solidFill>
            </a:endParaRPr>
          </a:p>
          <a:p>
            <a:pPr indent="0" lvl="0" marL="0" rtl="0" algn="ctr">
              <a:spcBef>
                <a:spcPts val="1600"/>
              </a:spcBef>
              <a:spcAft>
                <a:spcPts val="1600"/>
              </a:spcAft>
              <a:buNone/>
            </a:pPr>
            <a:r>
              <a:rPr lang="es">
                <a:solidFill>
                  <a:srgbClr val="434343"/>
                </a:solidFill>
              </a:rPr>
              <a:t>devata.com</a:t>
            </a:r>
            <a:endParaRPr>
              <a:solidFill>
                <a:srgbClr val="434343"/>
              </a:solidFill>
            </a:endParaRPr>
          </a:p>
        </p:txBody>
      </p:sp>
      <p:sp>
        <p:nvSpPr>
          <p:cNvPr id="462" name="Google Shape;462;p54"/>
          <p:cNvSpPr txBox="1"/>
          <p:nvPr>
            <p:ph idx="4294967295" type="subTitle"/>
          </p:nvPr>
        </p:nvSpPr>
        <p:spPr>
          <a:xfrm>
            <a:off x="3265350" y="3534443"/>
            <a:ext cx="2613300" cy="834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s">
                <a:solidFill>
                  <a:srgbClr val="434343"/>
                </a:solidFill>
              </a:rPr>
              <a:t>Shacham Rotem</a:t>
            </a:r>
            <a:endParaRPr b="1">
              <a:solidFill>
                <a:srgbClr val="434343"/>
              </a:solidFill>
            </a:endParaRPr>
          </a:p>
          <a:p>
            <a:pPr indent="0" lvl="0" marL="0" rtl="0" algn="ctr">
              <a:spcBef>
                <a:spcPts val="1600"/>
              </a:spcBef>
              <a:spcAft>
                <a:spcPts val="1600"/>
              </a:spcAft>
              <a:buNone/>
            </a:pPr>
            <a:r>
              <a:rPr b="1" lang="es">
                <a:solidFill>
                  <a:srgbClr val="434343"/>
                </a:solidFill>
              </a:rPr>
              <a:t>Esther Velasco</a:t>
            </a:r>
            <a:endParaRPr b="1">
              <a:solidFill>
                <a:srgbClr val="434343"/>
              </a:solidFill>
            </a:endParaRPr>
          </a:p>
        </p:txBody>
      </p:sp>
      <p:cxnSp>
        <p:nvCxnSpPr>
          <p:cNvPr id="463" name="Google Shape;463;p54"/>
          <p:cNvCxnSpPr/>
          <p:nvPr/>
        </p:nvCxnSpPr>
        <p:spPr>
          <a:xfrm flipH="1" rot="10800000">
            <a:off x="3244450" y="3405451"/>
            <a:ext cx="2655000" cy="8400"/>
          </a:xfrm>
          <a:prstGeom prst="straightConnector1">
            <a:avLst/>
          </a:prstGeom>
          <a:noFill/>
          <a:ln cap="flat" cmpd="sng" w="19050">
            <a:solidFill>
              <a:schemeClr val="dk1"/>
            </a:solidFill>
            <a:prstDash val="solid"/>
            <a:round/>
            <a:headEnd len="med" w="med" type="none"/>
            <a:tailEnd len="med" w="med" type="none"/>
          </a:ln>
        </p:spPr>
      </p:cxnSp>
      <p:pic>
        <p:nvPicPr>
          <p:cNvPr id="464" name="Google Shape;464;p54"/>
          <p:cNvPicPr preferRelativeResize="0"/>
          <p:nvPr/>
        </p:nvPicPr>
        <p:blipFill>
          <a:blip r:embed="rId3">
            <a:alphaModFix/>
          </a:blip>
          <a:stretch>
            <a:fillRect/>
          </a:stretch>
        </p:blipFill>
        <p:spPr>
          <a:xfrm>
            <a:off x="7340600" y="499471"/>
            <a:ext cx="1426350" cy="140117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8"/>
          <p:cNvSpPr txBox="1"/>
          <p:nvPr>
            <p:ph idx="4294967295" type="title"/>
          </p:nvPr>
        </p:nvSpPr>
        <p:spPr>
          <a:xfrm>
            <a:off x="788475" y="2664300"/>
            <a:ext cx="6244500" cy="109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Any contribution does make a difference.</a:t>
            </a:r>
            <a:endParaRPr/>
          </a:p>
          <a:p>
            <a:pPr indent="0" lvl="0" marL="0" rtl="0" algn="l">
              <a:spcBef>
                <a:spcPts val="0"/>
              </a:spcBef>
              <a:spcAft>
                <a:spcPts val="0"/>
              </a:spcAft>
              <a:buNone/>
            </a:pPr>
            <a:r>
              <a:rPr lang="es"/>
              <a:t> </a:t>
            </a:r>
            <a:endParaRPr/>
          </a:p>
        </p:txBody>
      </p:sp>
      <p:cxnSp>
        <p:nvCxnSpPr>
          <p:cNvPr id="161" name="Google Shape;161;p28"/>
          <p:cNvCxnSpPr/>
          <p:nvPr/>
        </p:nvCxnSpPr>
        <p:spPr>
          <a:xfrm flipH="1" rot="10800000">
            <a:off x="788475" y="3874251"/>
            <a:ext cx="5194200" cy="22200"/>
          </a:xfrm>
          <a:prstGeom prst="straightConnector1">
            <a:avLst/>
          </a:prstGeom>
          <a:noFill/>
          <a:ln cap="flat" cmpd="sng" w="19050">
            <a:solidFill>
              <a:schemeClr val="dk1"/>
            </a:solidFill>
            <a:prstDash val="solid"/>
            <a:round/>
            <a:headEnd len="med" w="med" type="none"/>
            <a:tailEnd len="med" w="med" type="none"/>
          </a:ln>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29"/>
          <p:cNvSpPr txBox="1"/>
          <p:nvPr>
            <p:ph type="title"/>
          </p:nvPr>
        </p:nvSpPr>
        <p:spPr>
          <a:xfrm>
            <a:off x="720000" y="3688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We help </a:t>
            </a:r>
            <a:r>
              <a:rPr b="0" lang="es"/>
              <a:t>stakeholders</a:t>
            </a:r>
            <a:r>
              <a:rPr b="0" lang="es"/>
              <a:t> understand</a:t>
            </a:r>
            <a:endParaRPr b="0"/>
          </a:p>
        </p:txBody>
      </p:sp>
      <p:sp>
        <p:nvSpPr>
          <p:cNvPr id="167" name="Google Shape;167;p29"/>
          <p:cNvSpPr txBox="1"/>
          <p:nvPr>
            <p:ph idx="1" type="body"/>
          </p:nvPr>
        </p:nvSpPr>
        <p:spPr>
          <a:xfrm>
            <a:off x="941825" y="1202500"/>
            <a:ext cx="7194000" cy="162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600">
                <a:solidFill>
                  <a:schemeClr val="dk1"/>
                </a:solidFill>
              </a:rPr>
              <a:t>At DEVATA we are on a </a:t>
            </a:r>
            <a:r>
              <a:rPr b="1" lang="es" sz="1600">
                <a:solidFill>
                  <a:schemeClr val="dk1"/>
                </a:solidFill>
              </a:rPr>
              <a:t>mission</a:t>
            </a:r>
            <a:r>
              <a:rPr lang="es" sz="1600">
                <a:solidFill>
                  <a:schemeClr val="dk1"/>
                </a:solidFill>
              </a:rPr>
              <a:t> to use the power of data </a:t>
            </a:r>
            <a:r>
              <a:rPr b="1" lang="es" sz="1600">
                <a:solidFill>
                  <a:schemeClr val="dk1"/>
                </a:solidFill>
              </a:rPr>
              <a:t>to provide insights</a:t>
            </a:r>
            <a:r>
              <a:rPr lang="es" sz="1600">
                <a:solidFill>
                  <a:schemeClr val="dk1"/>
                </a:solidFill>
              </a:rPr>
              <a:t> on </a:t>
            </a:r>
            <a:r>
              <a:rPr b="1" lang="es" sz="1600">
                <a:solidFill>
                  <a:schemeClr val="dk1"/>
                </a:solidFill>
              </a:rPr>
              <a:t>major world problems.</a:t>
            </a:r>
            <a:endParaRPr b="1" sz="1600">
              <a:solidFill>
                <a:schemeClr val="dk1"/>
              </a:solidFill>
            </a:endParaRPr>
          </a:p>
          <a:p>
            <a:pPr indent="0" lvl="0" marL="0" rtl="0" algn="l">
              <a:spcBef>
                <a:spcPts val="0"/>
              </a:spcBef>
              <a:spcAft>
                <a:spcPts val="0"/>
              </a:spcAft>
              <a:buNone/>
            </a:pPr>
            <a:r>
              <a:t/>
            </a:r>
            <a:endParaRPr sz="1600">
              <a:solidFill>
                <a:schemeClr val="dk1"/>
              </a:solidFill>
            </a:endParaRPr>
          </a:p>
          <a:p>
            <a:pPr indent="0" lvl="0" marL="0" rtl="0" algn="l">
              <a:spcBef>
                <a:spcPts val="0"/>
              </a:spcBef>
              <a:spcAft>
                <a:spcPts val="0"/>
              </a:spcAft>
              <a:buNone/>
            </a:pPr>
            <a:r>
              <a:rPr lang="es" sz="1600">
                <a:solidFill>
                  <a:schemeClr val="dk1"/>
                </a:solidFill>
              </a:rPr>
              <a:t>Our </a:t>
            </a:r>
            <a:r>
              <a:rPr b="1" lang="es" sz="1600">
                <a:solidFill>
                  <a:schemeClr val="dk1"/>
                </a:solidFill>
              </a:rPr>
              <a:t>goal</a:t>
            </a:r>
            <a:r>
              <a:rPr lang="es" sz="1600">
                <a:solidFill>
                  <a:schemeClr val="dk1"/>
                </a:solidFill>
              </a:rPr>
              <a:t> is to help stakeholders understand </a:t>
            </a:r>
            <a:r>
              <a:rPr b="1" lang="es" sz="1600">
                <a:solidFill>
                  <a:schemeClr val="dk1"/>
                </a:solidFill>
              </a:rPr>
              <a:t>where the needs are </a:t>
            </a:r>
            <a:r>
              <a:rPr lang="es" sz="1600">
                <a:solidFill>
                  <a:schemeClr val="dk1"/>
                </a:solidFill>
              </a:rPr>
              <a:t>worldwide to provide a better focus to their </a:t>
            </a:r>
            <a:r>
              <a:rPr b="1" lang="es" sz="1600">
                <a:solidFill>
                  <a:schemeClr val="dk1"/>
                </a:solidFill>
              </a:rPr>
              <a:t>decision-making, investments and support.</a:t>
            </a:r>
            <a:endParaRPr b="1" sz="1600">
              <a:solidFill>
                <a:schemeClr val="dk1"/>
              </a:solidFill>
            </a:endParaRPr>
          </a:p>
        </p:txBody>
      </p:sp>
      <p:cxnSp>
        <p:nvCxnSpPr>
          <p:cNvPr id="168" name="Google Shape;168;p29"/>
          <p:cNvCxnSpPr/>
          <p:nvPr/>
        </p:nvCxnSpPr>
        <p:spPr>
          <a:xfrm>
            <a:off x="805925" y="1045726"/>
            <a:ext cx="5443800" cy="0"/>
          </a:xfrm>
          <a:prstGeom prst="straightConnector1">
            <a:avLst/>
          </a:prstGeom>
          <a:noFill/>
          <a:ln cap="flat" cmpd="sng" w="19050">
            <a:solidFill>
              <a:schemeClr val="dk1"/>
            </a:solidFill>
            <a:prstDash val="solid"/>
            <a:round/>
            <a:headEnd len="med" w="med" type="none"/>
            <a:tailEnd len="med" w="med" type="none"/>
          </a:ln>
        </p:spPr>
      </p:cxnSp>
      <p:pic>
        <p:nvPicPr>
          <p:cNvPr id="169" name="Google Shape;169;p29"/>
          <p:cNvPicPr preferRelativeResize="0"/>
          <p:nvPr/>
        </p:nvPicPr>
        <p:blipFill>
          <a:blip r:embed="rId3">
            <a:alphaModFix/>
          </a:blip>
          <a:stretch>
            <a:fillRect/>
          </a:stretch>
        </p:blipFill>
        <p:spPr>
          <a:xfrm>
            <a:off x="8030375" y="237225"/>
            <a:ext cx="850875" cy="83585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pic>
        <p:nvPicPr>
          <p:cNvPr id="174" name="Google Shape;174;p30"/>
          <p:cNvPicPr preferRelativeResize="0"/>
          <p:nvPr/>
        </p:nvPicPr>
        <p:blipFill>
          <a:blip r:embed="rId3">
            <a:alphaModFix/>
          </a:blip>
          <a:stretch>
            <a:fillRect/>
          </a:stretch>
        </p:blipFill>
        <p:spPr>
          <a:xfrm>
            <a:off x="2741324" y="510350"/>
            <a:ext cx="3661351" cy="4122800"/>
          </a:xfrm>
          <a:prstGeom prst="rect">
            <a:avLst/>
          </a:prstGeom>
          <a:noFill/>
          <a:ln>
            <a:noFill/>
          </a:ln>
        </p:spPr>
      </p:pic>
      <p:sp>
        <p:nvSpPr>
          <p:cNvPr id="175" name="Google Shape;175;p30"/>
          <p:cNvSpPr/>
          <p:nvPr/>
        </p:nvSpPr>
        <p:spPr>
          <a:xfrm>
            <a:off x="3575350" y="526900"/>
            <a:ext cx="1480200" cy="288600"/>
          </a:xfrm>
          <a:prstGeom prst="roundRect">
            <a:avLst>
              <a:gd fmla="val 16667" name="adj"/>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a:ea typeface="Nunito"/>
              <a:cs typeface="Nunito"/>
              <a:sym typeface="Nunito"/>
            </a:endParaRPr>
          </a:p>
        </p:txBody>
      </p:sp>
      <p:sp>
        <p:nvSpPr>
          <p:cNvPr id="176" name="Google Shape;176;p30"/>
          <p:cNvSpPr/>
          <p:nvPr/>
        </p:nvSpPr>
        <p:spPr>
          <a:xfrm>
            <a:off x="2963325" y="3349550"/>
            <a:ext cx="549300" cy="214200"/>
          </a:xfrm>
          <a:prstGeom prst="roundRect">
            <a:avLst>
              <a:gd fmla="val 16667" name="adj"/>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a:ea typeface="Nunito"/>
              <a:cs typeface="Nunito"/>
              <a:sym typeface="Nuni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7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31"/>
          <p:cNvSpPr txBox="1"/>
          <p:nvPr>
            <p:ph idx="4294967295" type="title"/>
          </p:nvPr>
        </p:nvSpPr>
        <p:spPr>
          <a:xfrm>
            <a:off x="788475" y="3111500"/>
            <a:ext cx="6244500" cy="64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How did we do it?</a:t>
            </a:r>
            <a:endParaRPr/>
          </a:p>
          <a:p>
            <a:pPr indent="0" lvl="0" marL="0" rtl="0" algn="l">
              <a:spcBef>
                <a:spcPts val="0"/>
              </a:spcBef>
              <a:spcAft>
                <a:spcPts val="0"/>
              </a:spcAft>
              <a:buNone/>
            </a:pPr>
            <a:r>
              <a:rPr lang="es"/>
              <a:t> </a:t>
            </a:r>
            <a:endParaRPr/>
          </a:p>
        </p:txBody>
      </p:sp>
      <p:cxnSp>
        <p:nvCxnSpPr>
          <p:cNvPr id="182" name="Google Shape;182;p31"/>
          <p:cNvCxnSpPr/>
          <p:nvPr/>
        </p:nvCxnSpPr>
        <p:spPr>
          <a:xfrm flipH="1" rot="10800000">
            <a:off x="788475" y="3895551"/>
            <a:ext cx="2935800" cy="900"/>
          </a:xfrm>
          <a:prstGeom prst="straightConnector1">
            <a:avLst/>
          </a:prstGeom>
          <a:noFill/>
          <a:ln cap="flat" cmpd="sng" w="19050">
            <a:solidFill>
              <a:schemeClr val="dk1"/>
            </a:solidFill>
            <a:prstDash val="solid"/>
            <a:round/>
            <a:headEnd len="med" w="med" type="none"/>
            <a:tailEnd len="med" w="med" type="none"/>
          </a:ln>
        </p:spPr>
      </p:cxn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32"/>
          <p:cNvSpPr txBox="1"/>
          <p:nvPr>
            <p:ph idx="4294967295" type="title"/>
          </p:nvPr>
        </p:nvSpPr>
        <p:spPr>
          <a:xfrm>
            <a:off x="788475" y="3111500"/>
            <a:ext cx="6244500" cy="6477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SzPts val="3000"/>
              <a:buAutoNum type="arabicPeriod"/>
            </a:pPr>
            <a:r>
              <a:rPr lang="es"/>
              <a:t>Process</a:t>
            </a:r>
            <a:endParaRPr/>
          </a:p>
          <a:p>
            <a:pPr indent="0" lvl="0" marL="0" rtl="0" algn="l">
              <a:spcBef>
                <a:spcPts val="0"/>
              </a:spcBef>
              <a:spcAft>
                <a:spcPts val="0"/>
              </a:spcAft>
              <a:buNone/>
            </a:pPr>
            <a:r>
              <a:rPr lang="es"/>
              <a:t> </a:t>
            </a:r>
            <a:endParaRPr/>
          </a:p>
        </p:txBody>
      </p:sp>
      <p:cxnSp>
        <p:nvCxnSpPr>
          <p:cNvPr id="188" name="Google Shape;188;p32"/>
          <p:cNvCxnSpPr/>
          <p:nvPr/>
        </p:nvCxnSpPr>
        <p:spPr>
          <a:xfrm flipH="1" rot="10800000">
            <a:off x="788475" y="3885051"/>
            <a:ext cx="1929900" cy="11400"/>
          </a:xfrm>
          <a:prstGeom prst="straightConnector1">
            <a:avLst/>
          </a:prstGeom>
          <a:noFill/>
          <a:ln cap="flat" cmpd="sng" w="19050">
            <a:solidFill>
              <a:schemeClr val="dk1"/>
            </a:solidFill>
            <a:prstDash val="solid"/>
            <a:round/>
            <a:headEnd len="med" w="med" type="none"/>
            <a:tailEnd len="med" w="med" type="none"/>
          </a:ln>
        </p:spPr>
      </p:cxnSp>
      <p:pic>
        <p:nvPicPr>
          <p:cNvPr id="189" name="Google Shape;189;p32"/>
          <p:cNvPicPr preferRelativeResize="0"/>
          <p:nvPr/>
        </p:nvPicPr>
        <p:blipFill>
          <a:blip r:embed="rId3">
            <a:alphaModFix/>
          </a:blip>
          <a:stretch>
            <a:fillRect/>
          </a:stretch>
        </p:blipFill>
        <p:spPr>
          <a:xfrm>
            <a:off x="3876775" y="1168400"/>
            <a:ext cx="4581654" cy="28067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33"/>
          <p:cNvSpPr txBox="1"/>
          <p:nvPr>
            <p:ph type="title"/>
          </p:nvPr>
        </p:nvSpPr>
        <p:spPr>
          <a:xfrm>
            <a:off x="799200" y="473025"/>
            <a:ext cx="6070800" cy="5727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t>Process</a:t>
            </a:r>
            <a:endParaRPr b="1"/>
          </a:p>
        </p:txBody>
      </p:sp>
      <p:sp>
        <p:nvSpPr>
          <p:cNvPr id="195" name="Google Shape;195;p33"/>
          <p:cNvSpPr txBox="1"/>
          <p:nvPr/>
        </p:nvSpPr>
        <p:spPr>
          <a:xfrm>
            <a:off x="2198900" y="3042501"/>
            <a:ext cx="1962300" cy="891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2400">
                <a:solidFill>
                  <a:schemeClr val="dk1"/>
                </a:solidFill>
                <a:latin typeface="Questrial"/>
                <a:ea typeface="Questrial"/>
                <a:cs typeface="Questrial"/>
                <a:sym typeface="Questrial"/>
              </a:rPr>
              <a:t>Cleaning / transforming</a:t>
            </a:r>
            <a:endParaRPr sz="2400">
              <a:solidFill>
                <a:schemeClr val="dk1"/>
              </a:solidFill>
              <a:latin typeface="Questrial"/>
              <a:ea typeface="Questrial"/>
              <a:cs typeface="Questrial"/>
              <a:sym typeface="Questrial"/>
            </a:endParaRPr>
          </a:p>
        </p:txBody>
      </p:sp>
      <p:sp>
        <p:nvSpPr>
          <p:cNvPr id="196" name="Google Shape;196;p33"/>
          <p:cNvSpPr txBox="1"/>
          <p:nvPr/>
        </p:nvSpPr>
        <p:spPr>
          <a:xfrm>
            <a:off x="3590830" y="1281517"/>
            <a:ext cx="1962300" cy="527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2400">
                <a:solidFill>
                  <a:schemeClr val="dk1"/>
                </a:solidFill>
                <a:latin typeface="Questrial"/>
                <a:ea typeface="Questrial"/>
                <a:cs typeface="Questrial"/>
                <a:sym typeface="Questrial"/>
              </a:rPr>
              <a:t>Merging</a:t>
            </a:r>
            <a:endParaRPr sz="2400">
              <a:solidFill>
                <a:schemeClr val="dk1"/>
              </a:solidFill>
              <a:latin typeface="Questrial"/>
              <a:ea typeface="Questrial"/>
              <a:cs typeface="Questrial"/>
              <a:sym typeface="Questrial"/>
            </a:endParaRPr>
          </a:p>
        </p:txBody>
      </p:sp>
      <p:sp>
        <p:nvSpPr>
          <p:cNvPr id="197" name="Google Shape;197;p33"/>
          <p:cNvSpPr txBox="1"/>
          <p:nvPr/>
        </p:nvSpPr>
        <p:spPr>
          <a:xfrm>
            <a:off x="3590825" y="1809226"/>
            <a:ext cx="1962300" cy="7479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s">
                <a:solidFill>
                  <a:schemeClr val="dk1"/>
                </a:solidFill>
                <a:latin typeface="Nunito"/>
                <a:ea typeface="Nunito"/>
                <a:cs typeface="Nunito"/>
                <a:sym typeface="Nunito"/>
              </a:rPr>
              <a:t>Exchange rates table</a:t>
            </a:r>
            <a:endParaRPr>
              <a:solidFill>
                <a:schemeClr val="dk1"/>
              </a:solidFill>
              <a:latin typeface="Nunito"/>
              <a:ea typeface="Nunito"/>
              <a:cs typeface="Nunito"/>
              <a:sym typeface="Nunito"/>
            </a:endParaRPr>
          </a:p>
        </p:txBody>
      </p:sp>
      <p:sp>
        <p:nvSpPr>
          <p:cNvPr id="198" name="Google Shape;198;p33"/>
          <p:cNvSpPr txBox="1"/>
          <p:nvPr/>
        </p:nvSpPr>
        <p:spPr>
          <a:xfrm>
            <a:off x="4987975" y="3042501"/>
            <a:ext cx="1962300" cy="891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2400">
                <a:solidFill>
                  <a:schemeClr val="dk1"/>
                </a:solidFill>
                <a:latin typeface="Questrial"/>
                <a:ea typeface="Questrial"/>
                <a:cs typeface="Questrial"/>
                <a:sym typeface="Questrial"/>
              </a:rPr>
              <a:t>Analyse and first visuals</a:t>
            </a:r>
            <a:endParaRPr sz="2400">
              <a:solidFill>
                <a:schemeClr val="dk1"/>
              </a:solidFill>
              <a:latin typeface="Questrial"/>
              <a:ea typeface="Questrial"/>
              <a:cs typeface="Questrial"/>
              <a:sym typeface="Questrial"/>
            </a:endParaRPr>
          </a:p>
        </p:txBody>
      </p:sp>
      <p:sp>
        <p:nvSpPr>
          <p:cNvPr id="199" name="Google Shape;199;p33"/>
          <p:cNvSpPr txBox="1"/>
          <p:nvPr/>
        </p:nvSpPr>
        <p:spPr>
          <a:xfrm>
            <a:off x="6382500" y="1281529"/>
            <a:ext cx="1962300" cy="839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2400">
                <a:solidFill>
                  <a:schemeClr val="dk1"/>
                </a:solidFill>
                <a:latin typeface="Questrial"/>
                <a:ea typeface="Questrial"/>
                <a:cs typeface="Questrial"/>
                <a:sym typeface="Questrial"/>
              </a:rPr>
              <a:t>Cleaning a bit more</a:t>
            </a:r>
            <a:endParaRPr sz="2400">
              <a:solidFill>
                <a:schemeClr val="dk1"/>
              </a:solidFill>
              <a:latin typeface="Questrial"/>
              <a:ea typeface="Questrial"/>
              <a:cs typeface="Questrial"/>
              <a:sym typeface="Questrial"/>
            </a:endParaRPr>
          </a:p>
        </p:txBody>
      </p:sp>
      <p:sp>
        <p:nvSpPr>
          <p:cNvPr id="200" name="Google Shape;200;p33"/>
          <p:cNvSpPr txBox="1"/>
          <p:nvPr/>
        </p:nvSpPr>
        <p:spPr>
          <a:xfrm>
            <a:off x="6382500" y="2072423"/>
            <a:ext cx="1962300" cy="4848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t/>
            </a:r>
            <a:endParaRPr>
              <a:solidFill>
                <a:schemeClr val="dk1"/>
              </a:solidFill>
              <a:latin typeface="Nunito"/>
              <a:ea typeface="Nunito"/>
              <a:cs typeface="Nunito"/>
              <a:sym typeface="Nunito"/>
            </a:endParaRPr>
          </a:p>
        </p:txBody>
      </p:sp>
      <p:cxnSp>
        <p:nvCxnSpPr>
          <p:cNvPr id="201" name="Google Shape;201;p33"/>
          <p:cNvCxnSpPr/>
          <p:nvPr/>
        </p:nvCxnSpPr>
        <p:spPr>
          <a:xfrm>
            <a:off x="3180083" y="2824597"/>
            <a:ext cx="0" cy="141600"/>
          </a:xfrm>
          <a:prstGeom prst="straightConnector1">
            <a:avLst/>
          </a:prstGeom>
          <a:noFill/>
          <a:ln cap="flat" cmpd="sng" w="19050">
            <a:solidFill>
              <a:schemeClr val="dk1"/>
            </a:solidFill>
            <a:prstDash val="solid"/>
            <a:round/>
            <a:headEnd len="med" w="med" type="none"/>
            <a:tailEnd len="med" w="med" type="none"/>
          </a:ln>
        </p:spPr>
      </p:cxnSp>
      <p:cxnSp>
        <p:nvCxnSpPr>
          <p:cNvPr id="202" name="Google Shape;202;p33"/>
          <p:cNvCxnSpPr/>
          <p:nvPr/>
        </p:nvCxnSpPr>
        <p:spPr>
          <a:xfrm>
            <a:off x="5969156" y="2824597"/>
            <a:ext cx="0" cy="141600"/>
          </a:xfrm>
          <a:prstGeom prst="straightConnector1">
            <a:avLst/>
          </a:prstGeom>
          <a:noFill/>
          <a:ln cap="flat" cmpd="sng" w="19050">
            <a:solidFill>
              <a:schemeClr val="dk1"/>
            </a:solidFill>
            <a:prstDash val="solid"/>
            <a:round/>
            <a:headEnd len="med" w="med" type="none"/>
            <a:tailEnd len="med" w="med" type="none"/>
          </a:ln>
        </p:spPr>
      </p:cxnSp>
      <p:cxnSp>
        <p:nvCxnSpPr>
          <p:cNvPr id="203" name="Google Shape;203;p33"/>
          <p:cNvCxnSpPr/>
          <p:nvPr/>
        </p:nvCxnSpPr>
        <p:spPr>
          <a:xfrm flipH="1" rot="10800000">
            <a:off x="802850" y="1041526"/>
            <a:ext cx="1508700" cy="4200"/>
          </a:xfrm>
          <a:prstGeom prst="straightConnector1">
            <a:avLst/>
          </a:prstGeom>
          <a:noFill/>
          <a:ln cap="flat" cmpd="sng" w="19050">
            <a:solidFill>
              <a:schemeClr val="dk1"/>
            </a:solidFill>
            <a:prstDash val="solid"/>
            <a:round/>
            <a:headEnd len="med" w="med" type="none"/>
            <a:tailEnd len="med" w="med" type="none"/>
          </a:ln>
        </p:spPr>
      </p:cxnSp>
      <p:sp>
        <p:nvSpPr>
          <p:cNvPr id="204" name="Google Shape;204;p33"/>
          <p:cNvSpPr txBox="1"/>
          <p:nvPr/>
        </p:nvSpPr>
        <p:spPr>
          <a:xfrm>
            <a:off x="799200" y="1281517"/>
            <a:ext cx="1962300" cy="527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2400">
                <a:solidFill>
                  <a:schemeClr val="dk1"/>
                </a:solidFill>
                <a:latin typeface="Questrial"/>
                <a:ea typeface="Questrial"/>
                <a:cs typeface="Questrial"/>
                <a:sym typeface="Questrial"/>
              </a:rPr>
              <a:t>Our dataset</a:t>
            </a:r>
            <a:endParaRPr sz="2400">
              <a:solidFill>
                <a:schemeClr val="dk1"/>
              </a:solidFill>
              <a:latin typeface="Questrial"/>
              <a:ea typeface="Questrial"/>
              <a:cs typeface="Questrial"/>
              <a:sym typeface="Questrial"/>
            </a:endParaRPr>
          </a:p>
        </p:txBody>
      </p:sp>
      <p:sp>
        <p:nvSpPr>
          <p:cNvPr id="205" name="Google Shape;205;p33"/>
          <p:cNvSpPr txBox="1"/>
          <p:nvPr/>
        </p:nvSpPr>
        <p:spPr>
          <a:xfrm>
            <a:off x="317500" y="1809325"/>
            <a:ext cx="3149700" cy="747900"/>
          </a:xfrm>
          <a:prstGeom prst="rect">
            <a:avLst/>
          </a:prstGeom>
          <a:noFill/>
          <a:ln>
            <a:noFill/>
          </a:ln>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Clr>
                <a:schemeClr val="dk1"/>
              </a:buClr>
              <a:buSzPts val="1400"/>
              <a:buFont typeface="Nunito"/>
              <a:buAutoNum type="arabicPeriod"/>
            </a:pPr>
            <a:r>
              <a:rPr lang="es">
                <a:solidFill>
                  <a:schemeClr val="dk1"/>
                </a:solidFill>
                <a:latin typeface="Nunito"/>
                <a:ea typeface="Nunito"/>
                <a:cs typeface="Nunito"/>
                <a:sym typeface="Nunito"/>
              </a:rPr>
              <a:t>Global Food Prices</a:t>
            </a:r>
            <a:endParaRPr>
              <a:solidFill>
                <a:schemeClr val="dk1"/>
              </a:solidFill>
              <a:latin typeface="Nunito"/>
              <a:ea typeface="Nunito"/>
              <a:cs typeface="Nunito"/>
              <a:sym typeface="Nunito"/>
            </a:endParaRPr>
          </a:p>
          <a:p>
            <a:pPr indent="-317500" lvl="0" marL="457200" rtl="0" algn="l">
              <a:lnSpc>
                <a:spcPct val="100000"/>
              </a:lnSpc>
              <a:spcBef>
                <a:spcPts val="0"/>
              </a:spcBef>
              <a:spcAft>
                <a:spcPts val="0"/>
              </a:spcAft>
              <a:buClr>
                <a:schemeClr val="dk1"/>
              </a:buClr>
              <a:buSzPts val="1400"/>
              <a:buFont typeface="Nunito"/>
              <a:buAutoNum type="arabicPeriod"/>
            </a:pPr>
            <a:r>
              <a:rPr lang="es"/>
              <a:t>World Bank: </a:t>
            </a:r>
            <a:r>
              <a:rPr lang="es">
                <a:solidFill>
                  <a:srgbClr val="08151E"/>
                </a:solidFill>
                <a:highlight>
                  <a:srgbClr val="F2F3F6"/>
                </a:highlight>
                <a:uFill>
                  <a:noFill/>
                </a:uFill>
                <a:latin typeface="Nunito"/>
                <a:ea typeface="Nunito"/>
                <a:cs typeface="Nunito"/>
                <a:sym typeface="Nunito"/>
                <a:hlinkClick r:id="rId3">
                  <a:extLst>
                    <a:ext uri="{A12FA001-AC4F-418D-AE19-62706E023703}">
                      <ahyp:hlinkClr val="tx"/>
                    </a:ext>
                  </a:extLst>
                </a:hlinkClick>
              </a:rPr>
              <a:t>Official exchange rate (LCU per US$</a:t>
            </a:r>
            <a:r>
              <a:rPr lang="es">
                <a:latin typeface="Nunito"/>
                <a:ea typeface="Nunito"/>
                <a:cs typeface="Nunito"/>
                <a:sym typeface="Nunito"/>
              </a:rPr>
              <a:t>)</a:t>
            </a:r>
            <a:endParaRPr>
              <a:latin typeface="Nunito"/>
              <a:ea typeface="Nunito"/>
              <a:cs typeface="Nunito"/>
              <a:sym typeface="Nunito"/>
            </a:endParaRPr>
          </a:p>
          <a:p>
            <a:pPr indent="0" lvl="0" marL="0" rtl="0" algn="ctr">
              <a:lnSpc>
                <a:spcPct val="100000"/>
              </a:lnSpc>
              <a:spcBef>
                <a:spcPts val="0"/>
              </a:spcBef>
              <a:spcAft>
                <a:spcPts val="0"/>
              </a:spcAft>
              <a:buNone/>
            </a:pPr>
            <a:r>
              <a:t/>
            </a:r>
            <a:endParaRPr>
              <a:solidFill>
                <a:schemeClr val="dk1"/>
              </a:solidFill>
              <a:latin typeface="Nunito"/>
              <a:ea typeface="Nunito"/>
              <a:cs typeface="Nunito"/>
              <a:sym typeface="Nunito"/>
            </a:endParaRPr>
          </a:p>
        </p:txBody>
      </p:sp>
      <p:cxnSp>
        <p:nvCxnSpPr>
          <p:cNvPr id="206" name="Google Shape;206;p33"/>
          <p:cNvCxnSpPr>
            <a:stCxn id="197" idx="2"/>
            <a:endCxn id="195" idx="0"/>
          </p:cNvCxnSpPr>
          <p:nvPr/>
        </p:nvCxnSpPr>
        <p:spPr>
          <a:xfrm rot="5400000">
            <a:off x="3633275" y="2103826"/>
            <a:ext cx="485400" cy="1392000"/>
          </a:xfrm>
          <a:prstGeom prst="bentConnector3">
            <a:avLst>
              <a:gd fmla="val 49997" name="adj1"/>
            </a:avLst>
          </a:prstGeom>
          <a:noFill/>
          <a:ln cap="flat" cmpd="sng" w="19050">
            <a:solidFill>
              <a:schemeClr val="dk1"/>
            </a:solidFill>
            <a:prstDash val="solid"/>
            <a:round/>
            <a:headEnd len="med" w="med" type="none"/>
            <a:tailEnd len="med" w="med" type="none"/>
          </a:ln>
        </p:spPr>
      </p:cxnSp>
      <p:cxnSp>
        <p:nvCxnSpPr>
          <p:cNvPr id="207" name="Google Shape;207;p33"/>
          <p:cNvCxnSpPr>
            <a:stCxn id="205" idx="2"/>
            <a:endCxn id="195" idx="0"/>
          </p:cNvCxnSpPr>
          <p:nvPr/>
        </p:nvCxnSpPr>
        <p:spPr>
          <a:xfrm flipH="1" rot="-5400000">
            <a:off x="2293450" y="2156125"/>
            <a:ext cx="485400" cy="1287600"/>
          </a:xfrm>
          <a:prstGeom prst="bentConnector3">
            <a:avLst>
              <a:gd fmla="val 49987" name="adj1"/>
            </a:avLst>
          </a:prstGeom>
          <a:noFill/>
          <a:ln cap="flat" cmpd="sng" w="19050">
            <a:solidFill>
              <a:schemeClr val="dk1"/>
            </a:solidFill>
            <a:prstDash val="solid"/>
            <a:round/>
            <a:headEnd len="med" w="med" type="none"/>
            <a:tailEnd len="med" w="med" type="none"/>
          </a:ln>
        </p:spPr>
      </p:cxnSp>
      <p:cxnSp>
        <p:nvCxnSpPr>
          <p:cNvPr id="208" name="Google Shape;208;p33"/>
          <p:cNvCxnSpPr>
            <a:stCxn id="198" idx="0"/>
            <a:endCxn id="197" idx="2"/>
          </p:cNvCxnSpPr>
          <p:nvPr/>
        </p:nvCxnSpPr>
        <p:spPr>
          <a:xfrm flipH="1" rot="5400000">
            <a:off x="5027875" y="2101251"/>
            <a:ext cx="485400" cy="1397100"/>
          </a:xfrm>
          <a:prstGeom prst="bentConnector3">
            <a:avLst>
              <a:gd fmla="val 49997" name="adj1"/>
            </a:avLst>
          </a:prstGeom>
          <a:noFill/>
          <a:ln cap="flat" cmpd="sng" w="19050">
            <a:solidFill>
              <a:schemeClr val="dk1"/>
            </a:solidFill>
            <a:prstDash val="solid"/>
            <a:round/>
            <a:headEnd len="med" w="med" type="none"/>
            <a:tailEnd len="med" w="med" type="none"/>
          </a:ln>
        </p:spPr>
      </p:cxnSp>
      <p:cxnSp>
        <p:nvCxnSpPr>
          <p:cNvPr id="209" name="Google Shape;209;p33"/>
          <p:cNvCxnSpPr>
            <a:stCxn id="198" idx="0"/>
            <a:endCxn id="200" idx="2"/>
          </p:cNvCxnSpPr>
          <p:nvPr/>
        </p:nvCxnSpPr>
        <p:spPr>
          <a:xfrm rot="-5400000">
            <a:off x="6423625" y="2102601"/>
            <a:ext cx="485400" cy="1394400"/>
          </a:xfrm>
          <a:prstGeom prst="bentConnector3">
            <a:avLst>
              <a:gd fmla="val 49987" name="adj1"/>
            </a:avLst>
          </a:prstGeom>
          <a:noFill/>
          <a:ln cap="flat" cmpd="sng" w="19050">
            <a:solidFill>
              <a:schemeClr val="dk1"/>
            </a:solidFill>
            <a:prstDash val="solid"/>
            <a:round/>
            <a:headEnd len="med" w="med" type="none"/>
            <a:tailEnd len="med" w="med" type="none"/>
          </a:ln>
        </p:spPr>
      </p:cxn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inimalist Slides for meeting by Slidesgo">
  <a:themeElements>
    <a:clrScheme name="Simple Light">
      <a:dk1>
        <a:srgbClr val="3F4252"/>
      </a:dk1>
      <a:lt1>
        <a:srgbClr val="F5F5F5"/>
      </a:lt1>
      <a:dk2>
        <a:srgbClr val="FFFFFF"/>
      </a:dk2>
      <a:lt2>
        <a:srgbClr val="FFFFFF"/>
      </a:lt2>
      <a:accent1>
        <a:srgbClr val="FFFFFF"/>
      </a:accent1>
      <a:accent2>
        <a:srgbClr val="FFFFFF"/>
      </a:accent2>
      <a:accent3>
        <a:srgbClr val="FFFFFF"/>
      </a:accent3>
      <a:accent4>
        <a:srgbClr val="FFFFFF"/>
      </a:accent4>
      <a:accent5>
        <a:srgbClr val="FFFFFF"/>
      </a:accent5>
      <a:accent6>
        <a:srgbClr val="FFFFFF"/>
      </a:accent6>
      <a:hlink>
        <a:srgbClr val="3F425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